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80" r:id="rId4"/>
    <p:sldId id="275" r:id="rId5"/>
    <p:sldId id="278" r:id="rId6"/>
    <p:sldId id="274" r:id="rId7"/>
    <p:sldId id="282" r:id="rId8"/>
    <p:sldId id="279" r:id="rId9"/>
    <p:sldId id="266" r:id="rId10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87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a Pelletier" initials="MP" lastIdx="3" clrIdx="0">
    <p:extLst>
      <p:ext uri="{19B8F6BF-5375-455C-9EA6-DF929625EA0E}">
        <p15:presenceInfo xmlns:p15="http://schemas.microsoft.com/office/powerpoint/2012/main" userId="Michela Pelleti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1E5FF"/>
    <a:srgbClr val="85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75" autoAdjust="0"/>
  </p:normalViewPr>
  <p:slideViewPr>
    <p:cSldViewPr>
      <p:cViewPr varScale="1">
        <p:scale>
          <a:sx n="86" d="100"/>
          <a:sy n="86" d="100"/>
        </p:scale>
        <p:origin x="720" y="40"/>
      </p:cViewPr>
      <p:guideLst>
        <p:guide orient="horz" pos="3072"/>
        <p:guide pos="48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pelletier" userId="b6d8255c3a16140c" providerId="LiveId" clId="{81D980F3-0814-44D1-B546-7E1C5FE53C7C}"/>
    <pc:docChg chg="undo custSel modSld sldOrd">
      <pc:chgData name="caroline pelletier" userId="b6d8255c3a16140c" providerId="LiveId" clId="{81D980F3-0814-44D1-B546-7E1C5FE53C7C}" dt="2023-07-27T18:46:22.466" v="910" actId="20577"/>
      <pc:docMkLst>
        <pc:docMk/>
      </pc:docMkLst>
      <pc:sldChg chg="modSp mod">
        <pc:chgData name="caroline pelletier" userId="b6d8255c3a16140c" providerId="LiveId" clId="{81D980F3-0814-44D1-B546-7E1C5FE53C7C}" dt="2023-07-27T17:03:40.308" v="40" actId="20577"/>
        <pc:sldMkLst>
          <pc:docMk/>
          <pc:sldMk cId="1249424259" sldId="258"/>
        </pc:sldMkLst>
        <pc:spChg chg="mod">
          <ac:chgData name="caroline pelletier" userId="b6d8255c3a16140c" providerId="LiveId" clId="{81D980F3-0814-44D1-B546-7E1C5FE53C7C}" dt="2023-07-27T17:03:40.308" v="40" actId="20577"/>
          <ac:spMkLst>
            <pc:docMk/>
            <pc:sldMk cId="1249424259" sldId="258"/>
            <ac:spMk id="5" creationId="{12B178B4-CDED-454C-BED2-2E2B10ADA703}"/>
          </ac:spMkLst>
        </pc:spChg>
      </pc:sldChg>
      <pc:sldChg chg="modSp mod">
        <pc:chgData name="caroline pelletier" userId="b6d8255c3a16140c" providerId="LiveId" clId="{81D980F3-0814-44D1-B546-7E1C5FE53C7C}" dt="2023-07-27T18:43:34.891" v="758" actId="255"/>
        <pc:sldMkLst>
          <pc:docMk/>
          <pc:sldMk cId="652817945" sldId="274"/>
        </pc:sldMkLst>
        <pc:spChg chg="mod">
          <ac:chgData name="caroline pelletier" userId="b6d8255c3a16140c" providerId="LiveId" clId="{81D980F3-0814-44D1-B546-7E1C5FE53C7C}" dt="2023-07-27T18:43:34.891" v="758" actId="255"/>
          <ac:spMkLst>
            <pc:docMk/>
            <pc:sldMk cId="652817945" sldId="274"/>
            <ac:spMk id="3" creationId="{54E9E228-B02C-3941-B458-23CB2D67B476}"/>
          </ac:spMkLst>
        </pc:spChg>
        <pc:spChg chg="mod">
          <ac:chgData name="caroline pelletier" userId="b6d8255c3a16140c" providerId="LiveId" clId="{81D980F3-0814-44D1-B546-7E1C5FE53C7C}" dt="2023-07-27T18:01:25.944" v="654" actId="14100"/>
          <ac:spMkLst>
            <pc:docMk/>
            <pc:sldMk cId="652817945" sldId="274"/>
            <ac:spMk id="5" creationId="{12B178B4-CDED-454C-BED2-2E2B10ADA703}"/>
          </ac:spMkLst>
        </pc:spChg>
        <pc:spChg chg="mod">
          <ac:chgData name="caroline pelletier" userId="b6d8255c3a16140c" providerId="LiveId" clId="{81D980F3-0814-44D1-B546-7E1C5FE53C7C}" dt="2023-07-27T18:42:35.512" v="723" actId="120"/>
          <ac:spMkLst>
            <pc:docMk/>
            <pc:sldMk cId="652817945" sldId="274"/>
            <ac:spMk id="7" creationId="{00000000-0000-0000-0000-000000000000}"/>
          </ac:spMkLst>
        </pc:spChg>
      </pc:sldChg>
      <pc:sldChg chg="addSp modSp mod">
        <pc:chgData name="caroline pelletier" userId="b6d8255c3a16140c" providerId="LiveId" clId="{81D980F3-0814-44D1-B546-7E1C5FE53C7C}" dt="2023-07-27T18:42:19.629" v="719" actId="20577"/>
        <pc:sldMkLst>
          <pc:docMk/>
          <pc:sldMk cId="3853004368" sldId="275"/>
        </pc:sldMkLst>
        <pc:spChg chg="add mod">
          <ac:chgData name="caroline pelletier" userId="b6d8255c3a16140c" providerId="LiveId" clId="{81D980F3-0814-44D1-B546-7E1C5FE53C7C}" dt="2023-07-27T18:42:19.629" v="719" actId="20577"/>
          <ac:spMkLst>
            <pc:docMk/>
            <pc:sldMk cId="3853004368" sldId="275"/>
            <ac:spMk id="2" creationId="{5A5794D5-4345-AAD1-242B-36D11AE4FF1B}"/>
          </ac:spMkLst>
        </pc:spChg>
        <pc:spChg chg="mod">
          <ac:chgData name="caroline pelletier" userId="b6d8255c3a16140c" providerId="LiveId" clId="{81D980F3-0814-44D1-B546-7E1C5FE53C7C}" dt="2023-07-27T17:58:33.956" v="451" actId="20577"/>
          <ac:spMkLst>
            <pc:docMk/>
            <pc:sldMk cId="3853004368" sldId="275"/>
            <ac:spMk id="3" creationId="{54E9E228-B02C-3941-B458-23CB2D67B476}"/>
          </ac:spMkLst>
        </pc:spChg>
        <pc:spChg chg="mod">
          <ac:chgData name="caroline pelletier" userId="b6d8255c3a16140c" providerId="LiveId" clId="{81D980F3-0814-44D1-B546-7E1C5FE53C7C}" dt="2023-07-27T17:58:01.114" v="441" actId="14100"/>
          <ac:spMkLst>
            <pc:docMk/>
            <pc:sldMk cId="3853004368" sldId="275"/>
            <ac:spMk id="5" creationId="{12B178B4-CDED-454C-BED2-2E2B10ADA703}"/>
          </ac:spMkLst>
        </pc:spChg>
      </pc:sldChg>
      <pc:sldChg chg="addSp modSp mod">
        <pc:chgData name="caroline pelletier" userId="b6d8255c3a16140c" providerId="LiveId" clId="{81D980F3-0814-44D1-B546-7E1C5FE53C7C}" dt="2023-07-27T18:37:11.467" v="693" actId="113"/>
        <pc:sldMkLst>
          <pc:docMk/>
          <pc:sldMk cId="2371295171" sldId="278"/>
        </pc:sldMkLst>
        <pc:spChg chg="add mod">
          <ac:chgData name="caroline pelletier" userId="b6d8255c3a16140c" providerId="LiveId" clId="{81D980F3-0814-44D1-B546-7E1C5FE53C7C}" dt="2023-07-27T18:37:11.467" v="693" actId="113"/>
          <ac:spMkLst>
            <pc:docMk/>
            <pc:sldMk cId="2371295171" sldId="278"/>
            <ac:spMk id="2" creationId="{AFB07EAB-CBD4-B855-3604-E636D0221007}"/>
          </ac:spMkLst>
        </pc:spChg>
        <pc:spChg chg="mod">
          <ac:chgData name="caroline pelletier" userId="b6d8255c3a16140c" providerId="LiveId" clId="{81D980F3-0814-44D1-B546-7E1C5FE53C7C}" dt="2023-07-27T18:00:19.555" v="495" actId="207"/>
          <ac:spMkLst>
            <pc:docMk/>
            <pc:sldMk cId="2371295171" sldId="278"/>
            <ac:spMk id="3" creationId="{54E9E228-B02C-3941-B458-23CB2D67B476}"/>
          </ac:spMkLst>
        </pc:spChg>
        <pc:spChg chg="mod">
          <ac:chgData name="caroline pelletier" userId="b6d8255c3a16140c" providerId="LiveId" clId="{81D980F3-0814-44D1-B546-7E1C5FE53C7C}" dt="2023-07-27T17:11:49.661" v="344" actId="27636"/>
          <ac:spMkLst>
            <pc:docMk/>
            <pc:sldMk cId="2371295171" sldId="278"/>
            <ac:spMk id="5" creationId="{12B178B4-CDED-454C-BED2-2E2B10ADA703}"/>
          </ac:spMkLst>
        </pc:spChg>
        <pc:spChg chg="mod">
          <ac:chgData name="caroline pelletier" userId="b6d8255c3a16140c" providerId="LiveId" clId="{81D980F3-0814-44D1-B546-7E1C5FE53C7C}" dt="2023-07-27T17:11:56.327" v="346" actId="14100"/>
          <ac:spMkLst>
            <pc:docMk/>
            <pc:sldMk cId="2371295171" sldId="278"/>
            <ac:spMk id="7" creationId="{00000000-0000-0000-0000-000000000000}"/>
          </ac:spMkLst>
        </pc:spChg>
      </pc:sldChg>
      <pc:sldChg chg="modSp mod">
        <pc:chgData name="caroline pelletier" userId="b6d8255c3a16140c" providerId="LiveId" clId="{81D980F3-0814-44D1-B546-7E1C5FE53C7C}" dt="2023-07-27T18:46:22.466" v="910" actId="20577"/>
        <pc:sldMkLst>
          <pc:docMk/>
          <pc:sldMk cId="3402752320" sldId="279"/>
        </pc:sldMkLst>
        <pc:spChg chg="mod">
          <ac:chgData name="caroline pelletier" userId="b6d8255c3a16140c" providerId="LiveId" clId="{81D980F3-0814-44D1-B546-7E1C5FE53C7C}" dt="2023-07-27T18:46:22.466" v="910" actId="20577"/>
          <ac:spMkLst>
            <pc:docMk/>
            <pc:sldMk cId="3402752320" sldId="279"/>
            <ac:spMk id="5" creationId="{348362CB-F41D-164B-BAC7-F91A6E68A2AC}"/>
          </ac:spMkLst>
        </pc:spChg>
      </pc:sldChg>
      <pc:sldChg chg="addSp modSp mod ord">
        <pc:chgData name="caroline pelletier" userId="b6d8255c3a16140c" providerId="LiveId" clId="{81D980F3-0814-44D1-B546-7E1C5FE53C7C}" dt="2023-07-27T17:57:44.680" v="436" actId="1076"/>
        <pc:sldMkLst>
          <pc:docMk/>
          <pc:sldMk cId="962997028" sldId="280"/>
        </pc:sldMkLst>
        <pc:spChg chg="mod">
          <ac:chgData name="caroline pelletier" userId="b6d8255c3a16140c" providerId="LiveId" clId="{81D980F3-0814-44D1-B546-7E1C5FE53C7C}" dt="2023-07-27T17:05:57.346" v="60" actId="1076"/>
          <ac:spMkLst>
            <pc:docMk/>
            <pc:sldMk cId="962997028" sldId="280"/>
            <ac:spMk id="4" creationId="{00000000-0000-0000-0000-000000000000}"/>
          </ac:spMkLst>
        </pc:spChg>
        <pc:spChg chg="mod">
          <ac:chgData name="caroline pelletier" userId="b6d8255c3a16140c" providerId="LiveId" clId="{81D980F3-0814-44D1-B546-7E1C5FE53C7C}" dt="2023-07-27T17:13:12.735" v="381" actId="14100"/>
          <ac:spMkLst>
            <pc:docMk/>
            <pc:sldMk cId="962997028" sldId="280"/>
            <ac:spMk id="5" creationId="{12B178B4-CDED-454C-BED2-2E2B10ADA703}"/>
          </ac:spMkLst>
        </pc:spChg>
        <pc:spChg chg="mod">
          <ac:chgData name="caroline pelletier" userId="b6d8255c3a16140c" providerId="LiveId" clId="{81D980F3-0814-44D1-B546-7E1C5FE53C7C}" dt="2023-07-27T17:06:00.411" v="61" actId="1076"/>
          <ac:spMkLst>
            <pc:docMk/>
            <pc:sldMk cId="962997028" sldId="280"/>
            <ac:spMk id="6" creationId="{00000000-0000-0000-0000-000000000000}"/>
          </ac:spMkLst>
        </pc:spChg>
        <pc:spChg chg="mod">
          <ac:chgData name="caroline pelletier" userId="b6d8255c3a16140c" providerId="LiveId" clId="{81D980F3-0814-44D1-B546-7E1C5FE53C7C}" dt="2023-07-27T17:06:05.621" v="62" actId="1076"/>
          <ac:spMkLst>
            <pc:docMk/>
            <pc:sldMk cId="962997028" sldId="280"/>
            <ac:spMk id="8" creationId="{00000000-0000-0000-0000-000000000000}"/>
          </ac:spMkLst>
        </pc:spChg>
        <pc:spChg chg="mod">
          <ac:chgData name="caroline pelletier" userId="b6d8255c3a16140c" providerId="LiveId" clId="{81D980F3-0814-44D1-B546-7E1C5FE53C7C}" dt="2023-07-27T17:05:23.145" v="55" actId="14100"/>
          <ac:spMkLst>
            <pc:docMk/>
            <pc:sldMk cId="962997028" sldId="280"/>
            <ac:spMk id="9" creationId="{00000000-0000-0000-0000-000000000000}"/>
          </ac:spMkLst>
        </pc:spChg>
        <pc:spChg chg="add mod">
          <ac:chgData name="caroline pelletier" userId="b6d8255c3a16140c" providerId="LiveId" clId="{81D980F3-0814-44D1-B546-7E1C5FE53C7C}" dt="2023-07-27T17:57:44.680" v="436" actId="1076"/>
          <ac:spMkLst>
            <pc:docMk/>
            <pc:sldMk cId="962997028" sldId="280"/>
            <ac:spMk id="10" creationId="{2BC981E7-062D-2665-EF0B-7318B5B83A19}"/>
          </ac:spMkLst>
        </pc:spChg>
        <pc:graphicFrameChg chg="mod">
          <ac:chgData name="caroline pelletier" userId="b6d8255c3a16140c" providerId="LiveId" clId="{81D980F3-0814-44D1-B546-7E1C5FE53C7C}" dt="2023-07-27T17:06:20.081" v="64" actId="14100"/>
          <ac:graphicFrameMkLst>
            <pc:docMk/>
            <pc:sldMk cId="962997028" sldId="280"/>
            <ac:graphicFrameMk id="2" creationId="{00000000-0000-0000-0000-000000000000}"/>
          </ac:graphicFrameMkLst>
        </pc:graphicFrameChg>
      </pc:sldChg>
      <pc:sldChg chg="modSp mod">
        <pc:chgData name="caroline pelletier" userId="b6d8255c3a16140c" providerId="LiveId" clId="{81D980F3-0814-44D1-B546-7E1C5FE53C7C}" dt="2023-07-27T18:45:58.698" v="905" actId="1076"/>
        <pc:sldMkLst>
          <pc:docMk/>
          <pc:sldMk cId="984675554" sldId="282"/>
        </pc:sldMkLst>
        <pc:spChg chg="mod">
          <ac:chgData name="caroline pelletier" userId="b6d8255c3a16140c" providerId="LiveId" clId="{81D980F3-0814-44D1-B546-7E1C5FE53C7C}" dt="2023-07-27T18:45:58.698" v="905" actId="1076"/>
          <ac:spMkLst>
            <pc:docMk/>
            <pc:sldMk cId="984675554" sldId="282"/>
            <ac:spMk id="3" creationId="{54E9E228-B02C-3941-B458-23CB2D67B476}"/>
          </ac:spMkLst>
        </pc:spChg>
        <pc:spChg chg="mod">
          <ac:chgData name="caroline pelletier" userId="b6d8255c3a16140c" providerId="LiveId" clId="{81D980F3-0814-44D1-B546-7E1C5FE53C7C}" dt="2023-07-27T18:44:35.065" v="885" actId="6549"/>
          <ac:spMkLst>
            <pc:docMk/>
            <pc:sldMk cId="984675554" sldId="282"/>
            <ac:spMk id="5" creationId="{12B178B4-CDED-454C-BED2-2E2B10ADA70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AD063-2BAB-422F-A123-22A0FDDB20B7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D9AAF0-78B4-4AC4-84F4-9D2D16943E9E}">
      <dgm:prSet phldrT="[Texte]" custT="1"/>
      <dgm:spPr>
        <a:solidFill>
          <a:srgbClr val="00AEC7"/>
        </a:solidFill>
      </dgm:spPr>
      <dgm:t>
        <a:bodyPr/>
        <a:lstStyle/>
        <a:p>
          <a:r>
            <a:rPr lang="fr-FR" sz="1400" b="1" dirty="0">
              <a:solidFill>
                <a:schemeClr val="bg1"/>
              </a:solidFill>
            </a:rPr>
            <a:t>Immédiat     </a:t>
          </a:r>
        </a:p>
      </dgm:t>
    </dgm:pt>
    <dgm:pt modelId="{3D3E4F7A-CA68-459B-8411-3F7D9CBD1FDD}" type="parTrans" cxnId="{B0DC84B5-2306-43D7-9DC5-8F8C58D780CA}">
      <dgm:prSet/>
      <dgm:spPr/>
      <dgm:t>
        <a:bodyPr/>
        <a:lstStyle/>
        <a:p>
          <a:endParaRPr lang="fr-FR"/>
        </a:p>
      </dgm:t>
    </dgm:pt>
    <dgm:pt modelId="{3348C45D-F7D6-4984-BF51-6047DA3479FC}" type="sibTrans" cxnId="{B0DC84B5-2306-43D7-9DC5-8F8C58D780CA}">
      <dgm:prSet/>
      <dgm:spPr/>
      <dgm:t>
        <a:bodyPr/>
        <a:lstStyle/>
        <a:p>
          <a:endParaRPr lang="fr-FR"/>
        </a:p>
      </dgm:t>
    </dgm:pt>
    <dgm:pt modelId="{C8A6273C-DA69-4EAF-808C-DBD50D0E91A3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911</a:t>
          </a:r>
        </a:p>
      </dgm:t>
    </dgm:pt>
    <dgm:pt modelId="{4D470E08-8081-4A34-8956-416208EEEB1F}" type="parTrans" cxnId="{042D0B52-A9B3-45C7-AF9D-E3C81F232E4B}">
      <dgm:prSet/>
      <dgm:spPr/>
      <dgm:t>
        <a:bodyPr/>
        <a:lstStyle/>
        <a:p>
          <a:endParaRPr lang="fr-FR"/>
        </a:p>
      </dgm:t>
    </dgm:pt>
    <dgm:pt modelId="{ADC5526E-3789-4CB3-A4CD-71076476FE0E}" type="sibTrans" cxnId="{042D0B52-A9B3-45C7-AF9D-E3C81F232E4B}">
      <dgm:prSet/>
      <dgm:spPr/>
      <dgm:t>
        <a:bodyPr/>
        <a:lstStyle/>
        <a:p>
          <a:endParaRPr lang="fr-FR"/>
        </a:p>
      </dgm:t>
    </dgm:pt>
    <dgm:pt modelId="{A6158EE5-69AE-4C52-9D7A-2EB7AF7B6223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SPVM</a:t>
          </a:r>
        </a:p>
      </dgm:t>
    </dgm:pt>
    <dgm:pt modelId="{B54F8BF9-1826-4E07-BBF6-40168F3E6150}" type="parTrans" cxnId="{55F065D1-15CA-44A4-BECC-A5EA314AFE02}">
      <dgm:prSet/>
      <dgm:spPr/>
      <dgm:t>
        <a:bodyPr/>
        <a:lstStyle/>
        <a:p>
          <a:endParaRPr lang="fr-FR"/>
        </a:p>
      </dgm:t>
    </dgm:pt>
    <dgm:pt modelId="{FB4BEC98-AD6D-49CC-B144-DA7AAC132734}" type="sibTrans" cxnId="{55F065D1-15CA-44A4-BECC-A5EA314AFE02}">
      <dgm:prSet/>
      <dgm:spPr/>
      <dgm:t>
        <a:bodyPr/>
        <a:lstStyle/>
        <a:p>
          <a:endParaRPr lang="fr-FR"/>
        </a:p>
      </dgm:t>
    </dgm:pt>
    <dgm:pt modelId="{F1D762F7-4947-45D7-BD04-F0460FC53408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Personne répondante C.A.C.VC</a:t>
          </a:r>
        </a:p>
      </dgm:t>
    </dgm:pt>
    <dgm:pt modelId="{F91DB42E-D330-455D-92B0-C7AAA0DEDAC5}" type="parTrans" cxnId="{0960A0BB-E190-4240-B015-C538CD189012}">
      <dgm:prSet/>
      <dgm:spPr/>
      <dgm:t>
        <a:bodyPr/>
        <a:lstStyle/>
        <a:p>
          <a:endParaRPr lang="fr-FR"/>
        </a:p>
      </dgm:t>
    </dgm:pt>
    <dgm:pt modelId="{9423AD97-0CDA-4B6B-BBF0-BEBB23EACFCE}" type="sibTrans" cxnId="{0960A0BB-E190-4240-B015-C538CD189012}">
      <dgm:prSet/>
      <dgm:spPr/>
      <dgm:t>
        <a:bodyPr/>
        <a:lstStyle/>
        <a:p>
          <a:endParaRPr lang="fr-FR"/>
        </a:p>
      </dgm:t>
    </dgm:pt>
    <dgm:pt modelId="{467A9E0F-D8AB-4EF8-A6B7-22D6FCE30871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Cellule de crise – </a:t>
          </a:r>
          <a:r>
            <a:rPr lang="fr-FR" dirty="0" smtClean="0"/>
            <a:t>C.A.C.VC (Dans les 72H)</a:t>
          </a:r>
          <a:endParaRPr lang="fr-FR" dirty="0"/>
        </a:p>
      </dgm:t>
    </dgm:pt>
    <dgm:pt modelId="{9A595DB6-A198-4D3A-BCC5-F2413703E738}" type="parTrans" cxnId="{D981DF5B-35B0-43C6-8CF0-B7B82A6AA427}">
      <dgm:prSet/>
      <dgm:spPr/>
      <dgm:t>
        <a:bodyPr/>
        <a:lstStyle/>
        <a:p>
          <a:endParaRPr lang="fr-FR"/>
        </a:p>
      </dgm:t>
    </dgm:pt>
    <dgm:pt modelId="{499F9B6B-FB82-4C94-96FE-4A46D93CC8BD}" type="sibTrans" cxnId="{D981DF5B-35B0-43C6-8CF0-B7B82A6AA427}">
      <dgm:prSet/>
      <dgm:spPr/>
      <dgm:t>
        <a:bodyPr/>
        <a:lstStyle/>
        <a:p>
          <a:endParaRPr lang="fr-FR"/>
        </a:p>
      </dgm:t>
    </dgm:pt>
    <dgm:pt modelId="{F2240D09-C5DA-48B3-9FC1-1CC0F0AE050E}">
      <dgm:prSet phldrT="[Texte]" custT="1"/>
      <dgm:spPr>
        <a:solidFill>
          <a:srgbClr val="00AEC7"/>
        </a:solidFill>
      </dgm:spPr>
      <dgm:t>
        <a:bodyPr/>
        <a:lstStyle/>
        <a:p>
          <a:r>
            <a:rPr lang="fr-FR" sz="1400" b="1" dirty="0">
              <a:solidFill>
                <a:schemeClr val="bg1"/>
              </a:solidFill>
            </a:rPr>
            <a:t>Sérieux ou </a:t>
          </a:r>
          <a:r>
            <a:rPr lang="fr-FR" sz="1400" b="1" dirty="0" smtClean="0">
              <a:solidFill>
                <a:schemeClr val="bg1"/>
              </a:solidFill>
            </a:rPr>
            <a:t>imminent   </a:t>
          </a:r>
          <a:endParaRPr lang="fr-FR" sz="1400" b="1" dirty="0">
            <a:solidFill>
              <a:schemeClr val="bg1"/>
            </a:solidFill>
          </a:endParaRPr>
        </a:p>
      </dgm:t>
    </dgm:pt>
    <dgm:pt modelId="{6E2F64DD-74EE-4AA3-BA3F-63B4A59DA3B0}" type="parTrans" cxnId="{753308B5-4D94-4CD5-9853-E497CE911BBA}">
      <dgm:prSet/>
      <dgm:spPr/>
      <dgm:t>
        <a:bodyPr/>
        <a:lstStyle/>
        <a:p>
          <a:endParaRPr lang="fr-FR"/>
        </a:p>
      </dgm:t>
    </dgm:pt>
    <dgm:pt modelId="{EC2A2515-1F70-4CF7-BA8C-671A5FEA5C2F}" type="sibTrans" cxnId="{753308B5-4D94-4CD5-9853-E497CE911BBA}">
      <dgm:prSet/>
      <dgm:spPr/>
      <dgm:t>
        <a:bodyPr/>
        <a:lstStyle/>
        <a:p>
          <a:endParaRPr lang="fr-FR"/>
        </a:p>
      </dgm:t>
    </dgm:pt>
    <dgm:pt modelId="{9186F051-D6F4-4067-813C-BDD7CF75877E}">
      <dgm:prSet phldrT="[Texte]" custT="1"/>
      <dgm:spPr>
        <a:solidFill>
          <a:srgbClr val="00AEC7"/>
        </a:solidFill>
      </dgm:spPr>
      <dgm:t>
        <a:bodyPr/>
        <a:lstStyle/>
        <a:p>
          <a:r>
            <a:rPr lang="fr-FR" sz="1400" b="1" dirty="0">
              <a:solidFill>
                <a:schemeClr val="bg1"/>
              </a:solidFill>
            </a:rPr>
            <a:t>Pas de risque sérieux</a:t>
          </a:r>
        </a:p>
      </dgm:t>
    </dgm:pt>
    <dgm:pt modelId="{E088DB7B-840C-479F-A1E9-C04857D78941}" type="parTrans" cxnId="{747F3CFC-EE8B-4810-808A-2F8934BF30A6}">
      <dgm:prSet/>
      <dgm:spPr/>
      <dgm:t>
        <a:bodyPr/>
        <a:lstStyle/>
        <a:p>
          <a:endParaRPr lang="fr-FR"/>
        </a:p>
      </dgm:t>
    </dgm:pt>
    <dgm:pt modelId="{89195202-B6EE-4307-9A00-3C6FABF09CB1}" type="sibTrans" cxnId="{747F3CFC-EE8B-4810-808A-2F8934BF30A6}">
      <dgm:prSet/>
      <dgm:spPr/>
      <dgm:t>
        <a:bodyPr/>
        <a:lstStyle/>
        <a:p>
          <a:endParaRPr lang="fr-FR"/>
        </a:p>
      </dgm:t>
    </dgm:pt>
    <dgm:pt modelId="{CF81FE7C-1A18-4D16-A5A4-4F2E131B902F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Soutien clinique (PEC)*</a:t>
          </a:r>
        </a:p>
        <a:p>
          <a:r>
            <a:rPr lang="fr-FR" dirty="0"/>
            <a:t>/</a:t>
          </a:r>
        </a:p>
        <a:p>
          <a:r>
            <a:rPr lang="fr-FR" dirty="0"/>
            <a:t>SOS Violence conjugale</a:t>
          </a:r>
        </a:p>
      </dgm:t>
    </dgm:pt>
    <dgm:pt modelId="{074A6E9D-B9BA-4352-BA93-CA2E8A26E1E6}" type="parTrans" cxnId="{A87F01E0-5A4B-499C-9BB9-A4EFAD99423A}">
      <dgm:prSet/>
      <dgm:spPr/>
      <dgm:t>
        <a:bodyPr/>
        <a:lstStyle/>
        <a:p>
          <a:endParaRPr lang="fr-FR"/>
        </a:p>
      </dgm:t>
    </dgm:pt>
    <dgm:pt modelId="{1B5248A8-9C16-4C98-B4A2-E154DCC56086}" type="sibTrans" cxnId="{A87F01E0-5A4B-499C-9BB9-A4EFAD99423A}">
      <dgm:prSet/>
      <dgm:spPr/>
      <dgm:t>
        <a:bodyPr/>
        <a:lstStyle/>
        <a:p>
          <a:endParaRPr lang="fr-FR"/>
        </a:p>
      </dgm:t>
    </dgm:pt>
    <dgm:pt modelId="{E1F21846-47C3-4D46-9BD8-579349C72B6E}">
      <dgm:prSet phldrT="[Texte]"/>
      <dgm:spPr>
        <a:solidFill>
          <a:srgbClr val="00AEC7"/>
        </a:solidFill>
      </dgm:spPr>
      <dgm:t>
        <a:bodyPr/>
        <a:lstStyle/>
        <a:p>
          <a:r>
            <a:rPr lang="fr-FR" dirty="0"/>
            <a:t>Personne ressource en VC (Mesure #31)</a:t>
          </a:r>
        </a:p>
      </dgm:t>
    </dgm:pt>
    <dgm:pt modelId="{CA6A6D69-9D99-4F93-BF93-BED1CD04CB64}" type="parTrans" cxnId="{0D91A3C4-D9A8-493D-A6E8-80BB23E34DFB}">
      <dgm:prSet/>
      <dgm:spPr/>
      <dgm:t>
        <a:bodyPr/>
        <a:lstStyle/>
        <a:p>
          <a:endParaRPr lang="fr-FR"/>
        </a:p>
      </dgm:t>
    </dgm:pt>
    <dgm:pt modelId="{CC92C6B0-C2FA-4A89-9859-024A7D7063B1}" type="sibTrans" cxnId="{0D91A3C4-D9A8-493D-A6E8-80BB23E34DFB}">
      <dgm:prSet/>
      <dgm:spPr/>
      <dgm:t>
        <a:bodyPr/>
        <a:lstStyle/>
        <a:p>
          <a:endParaRPr lang="fr-FR"/>
        </a:p>
      </dgm:t>
    </dgm:pt>
    <dgm:pt modelId="{B49A4495-83B7-4326-A066-20B15F88196F}" type="pres">
      <dgm:prSet presAssocID="{E23AD063-2BAB-422F-A123-22A0FDDB20B7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06A3EADE-20E0-4232-A098-EC5AE02A5C9A}" type="pres">
      <dgm:prSet presAssocID="{84D9AAF0-78B4-4AC4-84F4-9D2D16943E9E}" presName="compNode" presStyleCnt="0"/>
      <dgm:spPr/>
    </dgm:pt>
    <dgm:pt modelId="{8326783B-EEDD-4832-A8CE-496DB8F6FEBB}" type="pres">
      <dgm:prSet presAssocID="{84D9AAF0-78B4-4AC4-84F4-9D2D16943E9E}" presName="dummyConnPt" presStyleCnt="0"/>
      <dgm:spPr/>
    </dgm:pt>
    <dgm:pt modelId="{DF1555EE-8AEB-4D04-9910-4E84FC427703}" type="pres">
      <dgm:prSet presAssocID="{84D9AAF0-78B4-4AC4-84F4-9D2D16943E9E}" presName="node" presStyleLbl="node1" presStyleIdx="0" presStyleCnt="9" custLinFactNeighborX="-36552" custLinFactNeighborY="-215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62A270-AC3C-409F-8892-E30AA2F2392A}" type="pres">
      <dgm:prSet presAssocID="{3348C45D-F7D6-4984-BF51-6047DA3479FC}" presName="sibTrans" presStyleLbl="bgSibTrans2D1" presStyleIdx="0" presStyleCnt="8"/>
      <dgm:spPr/>
      <dgm:t>
        <a:bodyPr/>
        <a:lstStyle/>
        <a:p>
          <a:endParaRPr lang="fr-FR"/>
        </a:p>
      </dgm:t>
    </dgm:pt>
    <dgm:pt modelId="{F607A429-EFF4-4D6E-8549-FF13A279ABA6}" type="pres">
      <dgm:prSet presAssocID="{C8A6273C-DA69-4EAF-808C-DBD50D0E91A3}" presName="compNode" presStyleCnt="0"/>
      <dgm:spPr/>
    </dgm:pt>
    <dgm:pt modelId="{F614BA44-4C77-4CCB-9CB3-43C7F4152ABC}" type="pres">
      <dgm:prSet presAssocID="{C8A6273C-DA69-4EAF-808C-DBD50D0E91A3}" presName="dummyConnPt" presStyleCnt="0"/>
      <dgm:spPr/>
    </dgm:pt>
    <dgm:pt modelId="{40E3C707-2BD2-47F8-B97D-5CDC2C6170F3}" type="pres">
      <dgm:prSet presAssocID="{C8A6273C-DA69-4EAF-808C-DBD50D0E91A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56A00FC-C177-46CA-96DE-0FCABBBD857E}" type="pres">
      <dgm:prSet presAssocID="{ADC5526E-3789-4CB3-A4CD-71076476FE0E}" presName="sibTrans" presStyleLbl="bgSibTrans2D1" presStyleIdx="1" presStyleCnt="8"/>
      <dgm:spPr/>
      <dgm:t>
        <a:bodyPr/>
        <a:lstStyle/>
        <a:p>
          <a:endParaRPr lang="fr-FR"/>
        </a:p>
      </dgm:t>
    </dgm:pt>
    <dgm:pt modelId="{3D9D364D-A42F-4F7A-A6BB-4628844E2B34}" type="pres">
      <dgm:prSet presAssocID="{A6158EE5-69AE-4C52-9D7A-2EB7AF7B6223}" presName="compNode" presStyleCnt="0"/>
      <dgm:spPr/>
    </dgm:pt>
    <dgm:pt modelId="{AE11C52E-F050-41E6-A789-AEBCB2A75FCA}" type="pres">
      <dgm:prSet presAssocID="{A6158EE5-69AE-4C52-9D7A-2EB7AF7B6223}" presName="dummyConnPt" presStyleCnt="0"/>
      <dgm:spPr/>
    </dgm:pt>
    <dgm:pt modelId="{1AF2BE3F-981B-4578-96AB-7023D5476CCA}" type="pres">
      <dgm:prSet presAssocID="{A6158EE5-69AE-4C52-9D7A-2EB7AF7B6223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C68F8FA-B2FE-49F6-8ADF-719A82070FC9}" type="pres">
      <dgm:prSet presAssocID="{FB4BEC98-AD6D-49CC-B144-DA7AAC132734}" presName="sibTrans" presStyleLbl="bgSibTrans2D1" presStyleIdx="2" presStyleCnt="8" custLinFactY="309939" custLinFactNeighborX="-247" custLinFactNeighborY="400000"/>
      <dgm:spPr/>
      <dgm:t>
        <a:bodyPr/>
        <a:lstStyle/>
        <a:p>
          <a:endParaRPr lang="fr-FR"/>
        </a:p>
      </dgm:t>
    </dgm:pt>
    <dgm:pt modelId="{4B806768-6798-4CDE-919E-318D6D6124E5}" type="pres">
      <dgm:prSet presAssocID="{F1D762F7-4947-45D7-BD04-F0460FC53408}" presName="compNode" presStyleCnt="0"/>
      <dgm:spPr/>
    </dgm:pt>
    <dgm:pt modelId="{71C66018-8933-4ACE-B4BF-1CD46F613BEB}" type="pres">
      <dgm:prSet presAssocID="{F1D762F7-4947-45D7-BD04-F0460FC53408}" presName="dummyConnPt" presStyleCnt="0"/>
      <dgm:spPr/>
    </dgm:pt>
    <dgm:pt modelId="{B20C902C-2992-4CE8-98A4-1880BC283AEE}" type="pres">
      <dgm:prSet presAssocID="{F1D762F7-4947-45D7-BD04-F0460FC53408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B0E5BF6-E636-403C-97FC-1877DDF4A183}" type="pres">
      <dgm:prSet presAssocID="{9423AD97-0CDA-4B6B-BBF0-BEBB23EACFCE}" presName="sibTrans" presStyleLbl="bgSibTrans2D1" presStyleIdx="3" presStyleCnt="8"/>
      <dgm:spPr/>
      <dgm:t>
        <a:bodyPr/>
        <a:lstStyle/>
        <a:p>
          <a:endParaRPr lang="fr-FR"/>
        </a:p>
      </dgm:t>
    </dgm:pt>
    <dgm:pt modelId="{E1C7F95C-7725-4EB1-A15E-FA107FB5321D}" type="pres">
      <dgm:prSet presAssocID="{467A9E0F-D8AB-4EF8-A6B7-22D6FCE30871}" presName="compNode" presStyleCnt="0"/>
      <dgm:spPr/>
    </dgm:pt>
    <dgm:pt modelId="{2199D345-F0EE-4B78-96D3-04017320D4C5}" type="pres">
      <dgm:prSet presAssocID="{467A9E0F-D8AB-4EF8-A6B7-22D6FCE30871}" presName="dummyConnPt" presStyleCnt="0"/>
      <dgm:spPr/>
    </dgm:pt>
    <dgm:pt modelId="{A2D1195E-2940-423C-BA31-65BBF4A7F4E4}" type="pres">
      <dgm:prSet presAssocID="{467A9E0F-D8AB-4EF8-A6B7-22D6FCE30871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5A53DC7-0B2C-4137-850D-447BDBDF80BD}" type="pres">
      <dgm:prSet presAssocID="{499F9B6B-FB82-4C94-96FE-4A46D93CC8BD}" presName="sibTrans" presStyleLbl="bgSibTrans2D1" presStyleIdx="4" presStyleCnt="8"/>
      <dgm:spPr/>
      <dgm:t>
        <a:bodyPr/>
        <a:lstStyle/>
        <a:p>
          <a:endParaRPr lang="fr-FR"/>
        </a:p>
      </dgm:t>
    </dgm:pt>
    <dgm:pt modelId="{4D4FAF10-D3BC-4040-BDFC-3DC7399DF1DD}" type="pres">
      <dgm:prSet presAssocID="{F2240D09-C5DA-48B3-9FC1-1CC0F0AE050E}" presName="compNode" presStyleCnt="0"/>
      <dgm:spPr/>
    </dgm:pt>
    <dgm:pt modelId="{FCF0293E-D194-49F6-91DB-726830A12CF3}" type="pres">
      <dgm:prSet presAssocID="{F2240D09-C5DA-48B3-9FC1-1CC0F0AE050E}" presName="dummyConnPt" presStyleCnt="0"/>
      <dgm:spPr/>
    </dgm:pt>
    <dgm:pt modelId="{45B3267B-2ABD-4886-81A9-8685984A9B13}" type="pres">
      <dgm:prSet presAssocID="{F2240D09-C5DA-48B3-9FC1-1CC0F0AE050E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122006-4005-4ADA-A94B-15707EDF60D6}" type="pres">
      <dgm:prSet presAssocID="{EC2A2515-1F70-4CF7-BA8C-671A5FEA5C2F}" presName="sibTrans" presStyleLbl="bgSibTrans2D1" presStyleIdx="5" presStyleCnt="8" custLinFactY="1200000" custLinFactNeighborX="35285" custLinFactNeighborY="1294831"/>
      <dgm:spPr/>
      <dgm:t>
        <a:bodyPr/>
        <a:lstStyle/>
        <a:p>
          <a:endParaRPr lang="fr-FR"/>
        </a:p>
      </dgm:t>
    </dgm:pt>
    <dgm:pt modelId="{575FFD8F-90DA-4404-BE9F-4A99E56EE26E}" type="pres">
      <dgm:prSet presAssocID="{9186F051-D6F4-4067-813C-BDD7CF75877E}" presName="compNode" presStyleCnt="0"/>
      <dgm:spPr/>
    </dgm:pt>
    <dgm:pt modelId="{10DED96E-5DF4-4CD5-B5D2-3D1EA3995416}" type="pres">
      <dgm:prSet presAssocID="{9186F051-D6F4-4067-813C-BDD7CF75877E}" presName="dummyConnPt" presStyleCnt="0"/>
      <dgm:spPr/>
    </dgm:pt>
    <dgm:pt modelId="{307C48A9-3E7A-4065-8712-D98C3DCE7E05}" type="pres">
      <dgm:prSet presAssocID="{9186F051-D6F4-4067-813C-BDD7CF75877E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6C49CBE-895C-4E69-A475-141038C007FA}" type="pres">
      <dgm:prSet presAssocID="{89195202-B6EE-4307-9A00-3C6FABF09CB1}" presName="sibTrans" presStyleLbl="bgSibTrans2D1" presStyleIdx="6" presStyleCnt="8"/>
      <dgm:spPr/>
      <dgm:t>
        <a:bodyPr/>
        <a:lstStyle/>
        <a:p>
          <a:endParaRPr lang="fr-FR"/>
        </a:p>
      </dgm:t>
    </dgm:pt>
    <dgm:pt modelId="{35F25769-72F9-4EB8-8B1E-885D02571045}" type="pres">
      <dgm:prSet presAssocID="{CF81FE7C-1A18-4D16-A5A4-4F2E131B902F}" presName="compNode" presStyleCnt="0"/>
      <dgm:spPr/>
    </dgm:pt>
    <dgm:pt modelId="{5D96B6E6-1810-41D2-8C51-C2E85CF3E291}" type="pres">
      <dgm:prSet presAssocID="{CF81FE7C-1A18-4D16-A5A4-4F2E131B902F}" presName="dummyConnPt" presStyleCnt="0"/>
      <dgm:spPr/>
    </dgm:pt>
    <dgm:pt modelId="{4ACDF071-6871-4CF5-9798-CD9CC2FF64BC}" type="pres">
      <dgm:prSet presAssocID="{CF81FE7C-1A18-4D16-A5A4-4F2E131B902F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8F0A63-A447-43B0-B6CC-1B11A21D7A65}" type="pres">
      <dgm:prSet presAssocID="{1B5248A8-9C16-4C98-B4A2-E154DCC56086}" presName="sibTrans" presStyleLbl="bgSibTrans2D1" presStyleIdx="7" presStyleCnt="8"/>
      <dgm:spPr/>
      <dgm:t>
        <a:bodyPr/>
        <a:lstStyle/>
        <a:p>
          <a:endParaRPr lang="fr-FR"/>
        </a:p>
      </dgm:t>
    </dgm:pt>
    <dgm:pt modelId="{01E4DB46-6489-43F8-8687-5740983AB4F1}" type="pres">
      <dgm:prSet presAssocID="{E1F21846-47C3-4D46-9BD8-579349C72B6E}" presName="compNode" presStyleCnt="0"/>
      <dgm:spPr/>
    </dgm:pt>
    <dgm:pt modelId="{42163989-5E1C-4116-86A8-7AF2F828DA26}" type="pres">
      <dgm:prSet presAssocID="{E1F21846-47C3-4D46-9BD8-579349C72B6E}" presName="dummyConnPt" presStyleCnt="0"/>
      <dgm:spPr/>
    </dgm:pt>
    <dgm:pt modelId="{DDDE466E-2B44-42B6-B8B5-30962204438A}" type="pres">
      <dgm:prSet presAssocID="{E1F21846-47C3-4D46-9BD8-579349C72B6E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C2186B6-B027-477E-88F9-91B2D0A2C123}" type="presOf" srcId="{F1D762F7-4947-45D7-BD04-F0460FC53408}" destId="{B20C902C-2992-4CE8-98A4-1880BC283AEE}" srcOrd="0" destOrd="0" presId="urn:microsoft.com/office/officeart/2005/8/layout/bProcess4"/>
    <dgm:cxn modelId="{8E815B19-54E5-40B1-BEEA-2536DD829ECE}" type="presOf" srcId="{E23AD063-2BAB-422F-A123-22A0FDDB20B7}" destId="{B49A4495-83B7-4326-A066-20B15F88196F}" srcOrd="0" destOrd="0" presId="urn:microsoft.com/office/officeart/2005/8/layout/bProcess4"/>
    <dgm:cxn modelId="{6029E414-2C2D-4C1A-8E81-58092C07DC36}" type="presOf" srcId="{89195202-B6EE-4307-9A00-3C6FABF09CB1}" destId="{46C49CBE-895C-4E69-A475-141038C007FA}" srcOrd="0" destOrd="0" presId="urn:microsoft.com/office/officeart/2005/8/layout/bProcess4"/>
    <dgm:cxn modelId="{756B65F9-6719-4FC1-B279-7AD010C155AC}" type="presOf" srcId="{E1F21846-47C3-4D46-9BD8-579349C72B6E}" destId="{DDDE466E-2B44-42B6-B8B5-30962204438A}" srcOrd="0" destOrd="0" presId="urn:microsoft.com/office/officeart/2005/8/layout/bProcess4"/>
    <dgm:cxn modelId="{90FF50A8-1F02-480E-86E2-9ED6272E47EE}" type="presOf" srcId="{ADC5526E-3789-4CB3-A4CD-71076476FE0E}" destId="{F56A00FC-C177-46CA-96DE-0FCABBBD857E}" srcOrd="0" destOrd="0" presId="urn:microsoft.com/office/officeart/2005/8/layout/bProcess4"/>
    <dgm:cxn modelId="{B6ABBCFF-C3CC-40BA-8BFF-89CD4764CF4F}" type="presOf" srcId="{A6158EE5-69AE-4C52-9D7A-2EB7AF7B6223}" destId="{1AF2BE3F-981B-4578-96AB-7023D5476CCA}" srcOrd="0" destOrd="0" presId="urn:microsoft.com/office/officeart/2005/8/layout/bProcess4"/>
    <dgm:cxn modelId="{55F065D1-15CA-44A4-BECC-A5EA314AFE02}" srcId="{E23AD063-2BAB-422F-A123-22A0FDDB20B7}" destId="{A6158EE5-69AE-4C52-9D7A-2EB7AF7B6223}" srcOrd="2" destOrd="0" parTransId="{B54F8BF9-1826-4E07-BBF6-40168F3E6150}" sibTransId="{FB4BEC98-AD6D-49CC-B144-DA7AAC132734}"/>
    <dgm:cxn modelId="{580CDCC9-2B27-4A29-A885-DC0FAA9043C2}" type="presOf" srcId="{CF81FE7C-1A18-4D16-A5A4-4F2E131B902F}" destId="{4ACDF071-6871-4CF5-9798-CD9CC2FF64BC}" srcOrd="0" destOrd="0" presId="urn:microsoft.com/office/officeart/2005/8/layout/bProcess4"/>
    <dgm:cxn modelId="{A87F01E0-5A4B-499C-9BB9-A4EFAD99423A}" srcId="{E23AD063-2BAB-422F-A123-22A0FDDB20B7}" destId="{CF81FE7C-1A18-4D16-A5A4-4F2E131B902F}" srcOrd="7" destOrd="0" parTransId="{074A6E9D-B9BA-4352-BA93-CA2E8A26E1E6}" sibTransId="{1B5248A8-9C16-4C98-B4A2-E154DCC56086}"/>
    <dgm:cxn modelId="{D981DF5B-35B0-43C6-8CF0-B7B82A6AA427}" srcId="{E23AD063-2BAB-422F-A123-22A0FDDB20B7}" destId="{467A9E0F-D8AB-4EF8-A6B7-22D6FCE30871}" srcOrd="4" destOrd="0" parTransId="{9A595DB6-A198-4D3A-BCC5-F2413703E738}" sibTransId="{499F9B6B-FB82-4C94-96FE-4A46D93CC8BD}"/>
    <dgm:cxn modelId="{747F3CFC-EE8B-4810-808A-2F8934BF30A6}" srcId="{E23AD063-2BAB-422F-A123-22A0FDDB20B7}" destId="{9186F051-D6F4-4067-813C-BDD7CF75877E}" srcOrd="6" destOrd="0" parTransId="{E088DB7B-840C-479F-A1E9-C04857D78941}" sibTransId="{89195202-B6EE-4307-9A00-3C6FABF09CB1}"/>
    <dgm:cxn modelId="{5B4D8F96-040C-4F57-97A5-C9B91343F448}" type="presOf" srcId="{9186F051-D6F4-4067-813C-BDD7CF75877E}" destId="{307C48A9-3E7A-4065-8712-D98C3DCE7E05}" srcOrd="0" destOrd="0" presId="urn:microsoft.com/office/officeart/2005/8/layout/bProcess4"/>
    <dgm:cxn modelId="{7DACAFBF-DF74-4C7A-8839-DCBFA80F8AC8}" type="presOf" srcId="{F2240D09-C5DA-48B3-9FC1-1CC0F0AE050E}" destId="{45B3267B-2ABD-4886-81A9-8685984A9B13}" srcOrd="0" destOrd="0" presId="urn:microsoft.com/office/officeart/2005/8/layout/bProcess4"/>
    <dgm:cxn modelId="{A1F7B86C-4E5F-474F-8F0C-E5B5B6AC4CF1}" type="presOf" srcId="{EC2A2515-1F70-4CF7-BA8C-671A5FEA5C2F}" destId="{20122006-4005-4ADA-A94B-15707EDF60D6}" srcOrd="0" destOrd="0" presId="urn:microsoft.com/office/officeart/2005/8/layout/bProcess4"/>
    <dgm:cxn modelId="{BBC64815-62C6-4544-9E81-3CDBBA1265BA}" type="presOf" srcId="{C8A6273C-DA69-4EAF-808C-DBD50D0E91A3}" destId="{40E3C707-2BD2-47F8-B97D-5CDC2C6170F3}" srcOrd="0" destOrd="0" presId="urn:microsoft.com/office/officeart/2005/8/layout/bProcess4"/>
    <dgm:cxn modelId="{042D0B52-A9B3-45C7-AF9D-E3C81F232E4B}" srcId="{E23AD063-2BAB-422F-A123-22A0FDDB20B7}" destId="{C8A6273C-DA69-4EAF-808C-DBD50D0E91A3}" srcOrd="1" destOrd="0" parTransId="{4D470E08-8081-4A34-8956-416208EEEB1F}" sibTransId="{ADC5526E-3789-4CB3-A4CD-71076476FE0E}"/>
    <dgm:cxn modelId="{D967F5E8-20E0-4820-92BA-2989ABC3AC7A}" type="presOf" srcId="{1B5248A8-9C16-4C98-B4A2-E154DCC56086}" destId="{258F0A63-A447-43B0-B6CC-1B11A21D7A65}" srcOrd="0" destOrd="0" presId="urn:microsoft.com/office/officeart/2005/8/layout/bProcess4"/>
    <dgm:cxn modelId="{0D91A3C4-D9A8-493D-A6E8-80BB23E34DFB}" srcId="{E23AD063-2BAB-422F-A123-22A0FDDB20B7}" destId="{E1F21846-47C3-4D46-9BD8-579349C72B6E}" srcOrd="8" destOrd="0" parTransId="{CA6A6D69-9D99-4F93-BF93-BED1CD04CB64}" sibTransId="{CC92C6B0-C2FA-4A89-9859-024A7D7063B1}"/>
    <dgm:cxn modelId="{580CC592-D1AE-4AC2-83DA-8E8B36359B99}" type="presOf" srcId="{467A9E0F-D8AB-4EF8-A6B7-22D6FCE30871}" destId="{A2D1195E-2940-423C-BA31-65BBF4A7F4E4}" srcOrd="0" destOrd="0" presId="urn:microsoft.com/office/officeart/2005/8/layout/bProcess4"/>
    <dgm:cxn modelId="{C27E3FD4-7829-4908-BB4C-9750C8DAEB19}" type="presOf" srcId="{499F9B6B-FB82-4C94-96FE-4A46D93CC8BD}" destId="{C5A53DC7-0B2C-4137-850D-447BDBDF80BD}" srcOrd="0" destOrd="0" presId="urn:microsoft.com/office/officeart/2005/8/layout/bProcess4"/>
    <dgm:cxn modelId="{753308B5-4D94-4CD5-9853-E497CE911BBA}" srcId="{E23AD063-2BAB-422F-A123-22A0FDDB20B7}" destId="{F2240D09-C5DA-48B3-9FC1-1CC0F0AE050E}" srcOrd="5" destOrd="0" parTransId="{6E2F64DD-74EE-4AA3-BA3F-63B4A59DA3B0}" sibTransId="{EC2A2515-1F70-4CF7-BA8C-671A5FEA5C2F}"/>
    <dgm:cxn modelId="{0E57EDB9-EF1D-4B00-823A-7A0E56545707}" type="presOf" srcId="{3348C45D-F7D6-4984-BF51-6047DA3479FC}" destId="{6562A270-AC3C-409F-8892-E30AA2F2392A}" srcOrd="0" destOrd="0" presId="urn:microsoft.com/office/officeart/2005/8/layout/bProcess4"/>
    <dgm:cxn modelId="{B0DC84B5-2306-43D7-9DC5-8F8C58D780CA}" srcId="{E23AD063-2BAB-422F-A123-22A0FDDB20B7}" destId="{84D9AAF0-78B4-4AC4-84F4-9D2D16943E9E}" srcOrd="0" destOrd="0" parTransId="{3D3E4F7A-CA68-459B-8411-3F7D9CBD1FDD}" sibTransId="{3348C45D-F7D6-4984-BF51-6047DA3479FC}"/>
    <dgm:cxn modelId="{686A3919-BEC2-4E2A-83D5-896EA9D03E5C}" type="presOf" srcId="{84D9AAF0-78B4-4AC4-84F4-9D2D16943E9E}" destId="{DF1555EE-8AEB-4D04-9910-4E84FC427703}" srcOrd="0" destOrd="0" presId="urn:microsoft.com/office/officeart/2005/8/layout/bProcess4"/>
    <dgm:cxn modelId="{28324A0B-BD42-42C6-83AB-8BBD4391C372}" type="presOf" srcId="{9423AD97-0CDA-4B6B-BBF0-BEBB23EACFCE}" destId="{0B0E5BF6-E636-403C-97FC-1877DDF4A183}" srcOrd="0" destOrd="0" presId="urn:microsoft.com/office/officeart/2005/8/layout/bProcess4"/>
    <dgm:cxn modelId="{0960A0BB-E190-4240-B015-C538CD189012}" srcId="{E23AD063-2BAB-422F-A123-22A0FDDB20B7}" destId="{F1D762F7-4947-45D7-BD04-F0460FC53408}" srcOrd="3" destOrd="0" parTransId="{F91DB42E-D330-455D-92B0-C7AAA0DEDAC5}" sibTransId="{9423AD97-0CDA-4B6B-BBF0-BEBB23EACFCE}"/>
    <dgm:cxn modelId="{4343817F-F84D-49D7-9F61-65FB4DE4B22D}" type="presOf" srcId="{FB4BEC98-AD6D-49CC-B144-DA7AAC132734}" destId="{3C68F8FA-B2FE-49F6-8ADF-719A82070FC9}" srcOrd="0" destOrd="0" presId="urn:microsoft.com/office/officeart/2005/8/layout/bProcess4"/>
    <dgm:cxn modelId="{2F0F6282-3C4C-4D06-8408-8DF08D46FD4C}" type="presParOf" srcId="{B49A4495-83B7-4326-A066-20B15F88196F}" destId="{06A3EADE-20E0-4232-A098-EC5AE02A5C9A}" srcOrd="0" destOrd="0" presId="urn:microsoft.com/office/officeart/2005/8/layout/bProcess4"/>
    <dgm:cxn modelId="{9FC9BFEB-1088-4143-8AE2-D0C7377BD773}" type="presParOf" srcId="{06A3EADE-20E0-4232-A098-EC5AE02A5C9A}" destId="{8326783B-EEDD-4832-A8CE-496DB8F6FEBB}" srcOrd="0" destOrd="0" presId="urn:microsoft.com/office/officeart/2005/8/layout/bProcess4"/>
    <dgm:cxn modelId="{656DC4EA-F9F8-4447-BA2B-A0AB64F33065}" type="presParOf" srcId="{06A3EADE-20E0-4232-A098-EC5AE02A5C9A}" destId="{DF1555EE-8AEB-4D04-9910-4E84FC427703}" srcOrd="1" destOrd="0" presId="urn:microsoft.com/office/officeart/2005/8/layout/bProcess4"/>
    <dgm:cxn modelId="{F3443DFC-0E4C-400C-BBD5-228D605BC84F}" type="presParOf" srcId="{B49A4495-83B7-4326-A066-20B15F88196F}" destId="{6562A270-AC3C-409F-8892-E30AA2F2392A}" srcOrd="1" destOrd="0" presId="urn:microsoft.com/office/officeart/2005/8/layout/bProcess4"/>
    <dgm:cxn modelId="{83D24D0B-8B2A-4988-B0CE-83C9C1FB4CA5}" type="presParOf" srcId="{B49A4495-83B7-4326-A066-20B15F88196F}" destId="{F607A429-EFF4-4D6E-8549-FF13A279ABA6}" srcOrd="2" destOrd="0" presId="urn:microsoft.com/office/officeart/2005/8/layout/bProcess4"/>
    <dgm:cxn modelId="{C1EC69F8-8FC0-4590-B218-BBF9E8C938A6}" type="presParOf" srcId="{F607A429-EFF4-4D6E-8549-FF13A279ABA6}" destId="{F614BA44-4C77-4CCB-9CB3-43C7F4152ABC}" srcOrd="0" destOrd="0" presId="urn:microsoft.com/office/officeart/2005/8/layout/bProcess4"/>
    <dgm:cxn modelId="{960BC12A-59A5-4D0A-87FE-F98A7BCDB08C}" type="presParOf" srcId="{F607A429-EFF4-4D6E-8549-FF13A279ABA6}" destId="{40E3C707-2BD2-47F8-B97D-5CDC2C6170F3}" srcOrd="1" destOrd="0" presId="urn:microsoft.com/office/officeart/2005/8/layout/bProcess4"/>
    <dgm:cxn modelId="{AB9561CC-0C6F-4859-AFCA-64168F88D1F1}" type="presParOf" srcId="{B49A4495-83B7-4326-A066-20B15F88196F}" destId="{F56A00FC-C177-46CA-96DE-0FCABBBD857E}" srcOrd="3" destOrd="0" presId="urn:microsoft.com/office/officeart/2005/8/layout/bProcess4"/>
    <dgm:cxn modelId="{4B1B83D0-68A7-40A5-86F0-9F7FE57B117C}" type="presParOf" srcId="{B49A4495-83B7-4326-A066-20B15F88196F}" destId="{3D9D364D-A42F-4F7A-A6BB-4628844E2B34}" srcOrd="4" destOrd="0" presId="urn:microsoft.com/office/officeart/2005/8/layout/bProcess4"/>
    <dgm:cxn modelId="{B0E76147-7EF1-4321-83EA-8A535D190A5F}" type="presParOf" srcId="{3D9D364D-A42F-4F7A-A6BB-4628844E2B34}" destId="{AE11C52E-F050-41E6-A789-AEBCB2A75FCA}" srcOrd="0" destOrd="0" presId="urn:microsoft.com/office/officeart/2005/8/layout/bProcess4"/>
    <dgm:cxn modelId="{73FBB0DA-5D63-4FB6-90B7-C88292FB0234}" type="presParOf" srcId="{3D9D364D-A42F-4F7A-A6BB-4628844E2B34}" destId="{1AF2BE3F-981B-4578-96AB-7023D5476CCA}" srcOrd="1" destOrd="0" presId="urn:microsoft.com/office/officeart/2005/8/layout/bProcess4"/>
    <dgm:cxn modelId="{A8DA97A8-48AC-455F-A02B-6AE2F56E8B29}" type="presParOf" srcId="{B49A4495-83B7-4326-A066-20B15F88196F}" destId="{3C68F8FA-B2FE-49F6-8ADF-719A82070FC9}" srcOrd="5" destOrd="0" presId="urn:microsoft.com/office/officeart/2005/8/layout/bProcess4"/>
    <dgm:cxn modelId="{8C63F491-4DA0-45E9-8681-D529A1FD4D63}" type="presParOf" srcId="{B49A4495-83B7-4326-A066-20B15F88196F}" destId="{4B806768-6798-4CDE-919E-318D6D6124E5}" srcOrd="6" destOrd="0" presId="urn:microsoft.com/office/officeart/2005/8/layout/bProcess4"/>
    <dgm:cxn modelId="{90C10F0A-A98D-44DE-A271-D29637D40905}" type="presParOf" srcId="{4B806768-6798-4CDE-919E-318D6D6124E5}" destId="{71C66018-8933-4ACE-B4BF-1CD46F613BEB}" srcOrd="0" destOrd="0" presId="urn:microsoft.com/office/officeart/2005/8/layout/bProcess4"/>
    <dgm:cxn modelId="{0D8D14DD-153E-42BC-8C5D-C8C35F635376}" type="presParOf" srcId="{4B806768-6798-4CDE-919E-318D6D6124E5}" destId="{B20C902C-2992-4CE8-98A4-1880BC283AEE}" srcOrd="1" destOrd="0" presId="urn:microsoft.com/office/officeart/2005/8/layout/bProcess4"/>
    <dgm:cxn modelId="{C015B70D-BD1E-4B26-9E6D-6FB5A1821F17}" type="presParOf" srcId="{B49A4495-83B7-4326-A066-20B15F88196F}" destId="{0B0E5BF6-E636-403C-97FC-1877DDF4A183}" srcOrd="7" destOrd="0" presId="urn:microsoft.com/office/officeart/2005/8/layout/bProcess4"/>
    <dgm:cxn modelId="{594ACAD2-C18B-46E5-835F-E4E00B4E5340}" type="presParOf" srcId="{B49A4495-83B7-4326-A066-20B15F88196F}" destId="{E1C7F95C-7725-4EB1-A15E-FA107FB5321D}" srcOrd="8" destOrd="0" presId="urn:microsoft.com/office/officeart/2005/8/layout/bProcess4"/>
    <dgm:cxn modelId="{F0F53156-C097-403A-8E2D-E447C2704247}" type="presParOf" srcId="{E1C7F95C-7725-4EB1-A15E-FA107FB5321D}" destId="{2199D345-F0EE-4B78-96D3-04017320D4C5}" srcOrd="0" destOrd="0" presId="urn:microsoft.com/office/officeart/2005/8/layout/bProcess4"/>
    <dgm:cxn modelId="{7471F766-BADB-473F-B8AB-6A8179E7BD3C}" type="presParOf" srcId="{E1C7F95C-7725-4EB1-A15E-FA107FB5321D}" destId="{A2D1195E-2940-423C-BA31-65BBF4A7F4E4}" srcOrd="1" destOrd="0" presId="urn:microsoft.com/office/officeart/2005/8/layout/bProcess4"/>
    <dgm:cxn modelId="{045F9677-D91C-4119-81FE-334B45943BE2}" type="presParOf" srcId="{B49A4495-83B7-4326-A066-20B15F88196F}" destId="{C5A53DC7-0B2C-4137-850D-447BDBDF80BD}" srcOrd="9" destOrd="0" presId="urn:microsoft.com/office/officeart/2005/8/layout/bProcess4"/>
    <dgm:cxn modelId="{5AA72501-37B8-4E01-ACB8-E2EB8F569B42}" type="presParOf" srcId="{B49A4495-83B7-4326-A066-20B15F88196F}" destId="{4D4FAF10-D3BC-4040-BDFC-3DC7399DF1DD}" srcOrd="10" destOrd="0" presId="urn:microsoft.com/office/officeart/2005/8/layout/bProcess4"/>
    <dgm:cxn modelId="{67DFDEEB-2C72-4E57-AE9B-C2C7AA3CD60E}" type="presParOf" srcId="{4D4FAF10-D3BC-4040-BDFC-3DC7399DF1DD}" destId="{FCF0293E-D194-49F6-91DB-726830A12CF3}" srcOrd="0" destOrd="0" presId="urn:microsoft.com/office/officeart/2005/8/layout/bProcess4"/>
    <dgm:cxn modelId="{F52D4B55-895D-435E-9141-212FFC2285D2}" type="presParOf" srcId="{4D4FAF10-D3BC-4040-BDFC-3DC7399DF1DD}" destId="{45B3267B-2ABD-4886-81A9-8685984A9B13}" srcOrd="1" destOrd="0" presId="urn:microsoft.com/office/officeart/2005/8/layout/bProcess4"/>
    <dgm:cxn modelId="{C4C3158D-F640-42C0-9BA7-EC3F89E3FA62}" type="presParOf" srcId="{B49A4495-83B7-4326-A066-20B15F88196F}" destId="{20122006-4005-4ADA-A94B-15707EDF60D6}" srcOrd="11" destOrd="0" presId="urn:microsoft.com/office/officeart/2005/8/layout/bProcess4"/>
    <dgm:cxn modelId="{97B7E7ED-70FD-421B-A92B-CA7229497AAD}" type="presParOf" srcId="{B49A4495-83B7-4326-A066-20B15F88196F}" destId="{575FFD8F-90DA-4404-BE9F-4A99E56EE26E}" srcOrd="12" destOrd="0" presId="urn:microsoft.com/office/officeart/2005/8/layout/bProcess4"/>
    <dgm:cxn modelId="{0F1BA199-657B-42E4-86D6-A2FB283D16C3}" type="presParOf" srcId="{575FFD8F-90DA-4404-BE9F-4A99E56EE26E}" destId="{10DED96E-5DF4-4CD5-B5D2-3D1EA3995416}" srcOrd="0" destOrd="0" presId="urn:microsoft.com/office/officeart/2005/8/layout/bProcess4"/>
    <dgm:cxn modelId="{7642B188-2C2D-49C3-915F-B954FF119636}" type="presParOf" srcId="{575FFD8F-90DA-4404-BE9F-4A99E56EE26E}" destId="{307C48A9-3E7A-4065-8712-D98C3DCE7E05}" srcOrd="1" destOrd="0" presId="urn:microsoft.com/office/officeart/2005/8/layout/bProcess4"/>
    <dgm:cxn modelId="{13DEFAEB-F204-49BA-B2EA-36A28A6AB8F9}" type="presParOf" srcId="{B49A4495-83B7-4326-A066-20B15F88196F}" destId="{46C49CBE-895C-4E69-A475-141038C007FA}" srcOrd="13" destOrd="0" presId="urn:microsoft.com/office/officeart/2005/8/layout/bProcess4"/>
    <dgm:cxn modelId="{7E097D64-5663-4A4C-A937-734CCFC222F6}" type="presParOf" srcId="{B49A4495-83B7-4326-A066-20B15F88196F}" destId="{35F25769-72F9-4EB8-8B1E-885D02571045}" srcOrd="14" destOrd="0" presId="urn:microsoft.com/office/officeart/2005/8/layout/bProcess4"/>
    <dgm:cxn modelId="{9F1C4AA7-758D-4FA0-97B3-0F4552A37AD2}" type="presParOf" srcId="{35F25769-72F9-4EB8-8B1E-885D02571045}" destId="{5D96B6E6-1810-41D2-8C51-C2E85CF3E291}" srcOrd="0" destOrd="0" presId="urn:microsoft.com/office/officeart/2005/8/layout/bProcess4"/>
    <dgm:cxn modelId="{32D6F478-852A-4355-96FE-F5EFE74E38F3}" type="presParOf" srcId="{35F25769-72F9-4EB8-8B1E-885D02571045}" destId="{4ACDF071-6871-4CF5-9798-CD9CC2FF64BC}" srcOrd="1" destOrd="0" presId="urn:microsoft.com/office/officeart/2005/8/layout/bProcess4"/>
    <dgm:cxn modelId="{22C7A734-0E32-44F8-9921-B7CA541AEA4E}" type="presParOf" srcId="{B49A4495-83B7-4326-A066-20B15F88196F}" destId="{258F0A63-A447-43B0-B6CC-1B11A21D7A65}" srcOrd="15" destOrd="0" presId="urn:microsoft.com/office/officeart/2005/8/layout/bProcess4"/>
    <dgm:cxn modelId="{DEDABAA0-D424-4210-939C-60B7E933571D}" type="presParOf" srcId="{B49A4495-83B7-4326-A066-20B15F88196F}" destId="{01E4DB46-6489-43F8-8687-5740983AB4F1}" srcOrd="16" destOrd="0" presId="urn:microsoft.com/office/officeart/2005/8/layout/bProcess4"/>
    <dgm:cxn modelId="{2326834D-137B-4D14-AA17-1BEC1A5A38FC}" type="presParOf" srcId="{01E4DB46-6489-43F8-8687-5740983AB4F1}" destId="{42163989-5E1C-4116-86A8-7AF2F828DA26}" srcOrd="0" destOrd="0" presId="urn:microsoft.com/office/officeart/2005/8/layout/bProcess4"/>
    <dgm:cxn modelId="{60863148-F20A-44DF-BDA9-07EC51605AA2}" type="presParOf" srcId="{01E4DB46-6489-43F8-8687-5740983AB4F1}" destId="{DDDE466E-2B44-42B6-B8B5-30962204438A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62A270-AC3C-409F-8892-E30AA2F2392A}">
      <dsp:nvSpPr>
        <dsp:cNvPr id="0" name=""/>
        <dsp:cNvSpPr/>
      </dsp:nvSpPr>
      <dsp:spPr>
        <a:xfrm rot="5391633">
          <a:off x="-291450" y="809722"/>
          <a:ext cx="1263329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555EE-8AEB-4D04-9910-4E84FC427703}">
      <dsp:nvSpPr>
        <dsp:cNvPr id="0" name=""/>
        <dsp:cNvSpPr/>
      </dsp:nvSpPr>
      <dsp:spPr>
        <a:xfrm>
          <a:off x="0" y="1351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chemeClr val="bg1"/>
              </a:solidFill>
            </a:rPr>
            <a:t>Immédiat     </a:t>
          </a:r>
        </a:p>
      </dsp:txBody>
      <dsp:txXfrm>
        <a:off x="29327" y="30678"/>
        <a:ext cx="1610164" cy="942637"/>
      </dsp:txXfrm>
    </dsp:sp>
    <dsp:sp modelId="{F56A00FC-C177-46CA-96DE-0FCABBBD857E}">
      <dsp:nvSpPr>
        <dsp:cNvPr id="0" name=""/>
        <dsp:cNvSpPr/>
      </dsp:nvSpPr>
      <dsp:spPr>
        <a:xfrm rot="5400000">
          <a:off x="-279142" y="2072105"/>
          <a:ext cx="1241787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E3C707-2BD2-47F8-B97D-5CDC2C6170F3}">
      <dsp:nvSpPr>
        <dsp:cNvPr id="0" name=""/>
        <dsp:cNvSpPr/>
      </dsp:nvSpPr>
      <dsp:spPr>
        <a:xfrm>
          <a:off x="3074" y="1274503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911</a:t>
          </a:r>
        </a:p>
      </dsp:txBody>
      <dsp:txXfrm>
        <a:off x="32401" y="1303830"/>
        <a:ext cx="1610164" cy="942637"/>
      </dsp:txXfrm>
    </dsp:sp>
    <dsp:sp modelId="{3C68F8FA-B2FE-49F6-8ADF-719A82070FC9}">
      <dsp:nvSpPr>
        <dsp:cNvPr id="0" name=""/>
        <dsp:cNvSpPr/>
      </dsp:nvSpPr>
      <dsp:spPr>
        <a:xfrm>
          <a:off x="341206" y="3475201"/>
          <a:ext cx="2209702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2BE3F-981B-4578-96AB-7023D5476CCA}">
      <dsp:nvSpPr>
        <dsp:cNvPr id="0" name=""/>
        <dsp:cNvSpPr/>
      </dsp:nvSpPr>
      <dsp:spPr>
        <a:xfrm>
          <a:off x="3074" y="2526117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SPVM</a:t>
          </a:r>
        </a:p>
      </dsp:txBody>
      <dsp:txXfrm>
        <a:off x="32401" y="2555444"/>
        <a:ext cx="1610164" cy="942637"/>
      </dsp:txXfrm>
    </dsp:sp>
    <dsp:sp modelId="{0B0E5BF6-E636-403C-97FC-1877DDF4A183}">
      <dsp:nvSpPr>
        <dsp:cNvPr id="0" name=""/>
        <dsp:cNvSpPr/>
      </dsp:nvSpPr>
      <dsp:spPr>
        <a:xfrm rot="16200000">
          <a:off x="1940386" y="2072105"/>
          <a:ext cx="1241787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0C902C-2992-4CE8-98A4-1880BC283AEE}">
      <dsp:nvSpPr>
        <dsp:cNvPr id="0" name=""/>
        <dsp:cNvSpPr/>
      </dsp:nvSpPr>
      <dsp:spPr>
        <a:xfrm>
          <a:off x="2222603" y="2526117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Personne répondante C.A.C.VC</a:t>
          </a:r>
        </a:p>
      </dsp:txBody>
      <dsp:txXfrm>
        <a:off x="2251930" y="2555444"/>
        <a:ext cx="1610164" cy="942637"/>
      </dsp:txXfrm>
    </dsp:sp>
    <dsp:sp modelId="{C5A53DC7-0B2C-4137-850D-447BDBDF80BD}">
      <dsp:nvSpPr>
        <dsp:cNvPr id="0" name=""/>
        <dsp:cNvSpPr/>
      </dsp:nvSpPr>
      <dsp:spPr>
        <a:xfrm rot="16200000">
          <a:off x="1940386" y="820491"/>
          <a:ext cx="1241787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D1195E-2940-423C-BA31-65BBF4A7F4E4}">
      <dsp:nvSpPr>
        <dsp:cNvPr id="0" name=""/>
        <dsp:cNvSpPr/>
      </dsp:nvSpPr>
      <dsp:spPr>
        <a:xfrm>
          <a:off x="2222603" y="1274503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Cellule de crise – </a:t>
          </a:r>
          <a:r>
            <a:rPr lang="fr-FR" sz="1200" kern="1200" dirty="0" smtClean="0"/>
            <a:t>C.A.C.VC (Dans les 72H)</a:t>
          </a:r>
          <a:endParaRPr lang="fr-FR" sz="1200" kern="1200" dirty="0"/>
        </a:p>
      </dsp:txBody>
      <dsp:txXfrm>
        <a:off x="2251930" y="1303830"/>
        <a:ext cx="1610164" cy="942637"/>
      </dsp:txXfrm>
    </dsp:sp>
    <dsp:sp modelId="{20122006-4005-4ADA-A94B-15707EDF60D6}">
      <dsp:nvSpPr>
        <dsp:cNvPr id="0" name=""/>
        <dsp:cNvSpPr/>
      </dsp:nvSpPr>
      <dsp:spPr>
        <a:xfrm>
          <a:off x="3345886" y="3475201"/>
          <a:ext cx="2209702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3267B-2ABD-4886-81A9-8685984A9B13}">
      <dsp:nvSpPr>
        <dsp:cNvPr id="0" name=""/>
        <dsp:cNvSpPr/>
      </dsp:nvSpPr>
      <dsp:spPr>
        <a:xfrm>
          <a:off x="2222603" y="22889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chemeClr val="bg1"/>
              </a:solidFill>
            </a:rPr>
            <a:t>Sérieux ou </a:t>
          </a:r>
          <a:r>
            <a:rPr lang="fr-FR" sz="1400" b="1" kern="1200" dirty="0" smtClean="0">
              <a:solidFill>
                <a:schemeClr val="bg1"/>
              </a:solidFill>
            </a:rPr>
            <a:t>imminent   </a:t>
          </a:r>
          <a:endParaRPr lang="fr-FR" sz="1400" b="1" kern="1200" dirty="0">
            <a:solidFill>
              <a:schemeClr val="bg1"/>
            </a:solidFill>
          </a:endParaRPr>
        </a:p>
      </dsp:txBody>
      <dsp:txXfrm>
        <a:off x="2251930" y="52216"/>
        <a:ext cx="1610164" cy="942637"/>
      </dsp:txXfrm>
    </dsp:sp>
    <dsp:sp modelId="{46C49CBE-895C-4E69-A475-141038C007FA}">
      <dsp:nvSpPr>
        <dsp:cNvPr id="0" name=""/>
        <dsp:cNvSpPr/>
      </dsp:nvSpPr>
      <dsp:spPr>
        <a:xfrm rot="5400000">
          <a:off x="4159914" y="820491"/>
          <a:ext cx="1241787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7C48A9-3E7A-4065-8712-D98C3DCE7E05}">
      <dsp:nvSpPr>
        <dsp:cNvPr id="0" name=""/>
        <dsp:cNvSpPr/>
      </dsp:nvSpPr>
      <dsp:spPr>
        <a:xfrm>
          <a:off x="4442131" y="22889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>
              <a:solidFill>
                <a:schemeClr val="bg1"/>
              </a:solidFill>
            </a:rPr>
            <a:t>Pas de risque sérieux</a:t>
          </a:r>
        </a:p>
      </dsp:txBody>
      <dsp:txXfrm>
        <a:off x="4471458" y="52216"/>
        <a:ext cx="1610164" cy="942637"/>
      </dsp:txXfrm>
    </dsp:sp>
    <dsp:sp modelId="{258F0A63-A447-43B0-B6CC-1B11A21D7A65}">
      <dsp:nvSpPr>
        <dsp:cNvPr id="0" name=""/>
        <dsp:cNvSpPr/>
      </dsp:nvSpPr>
      <dsp:spPr>
        <a:xfrm rot="5400000">
          <a:off x="4159914" y="2072105"/>
          <a:ext cx="1241787" cy="15019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DF071-6871-4CF5-9798-CD9CC2FF64BC}">
      <dsp:nvSpPr>
        <dsp:cNvPr id="0" name=""/>
        <dsp:cNvSpPr/>
      </dsp:nvSpPr>
      <dsp:spPr>
        <a:xfrm>
          <a:off x="4442131" y="1274503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Soutien clinique (PEC)*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/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SOS Violence conjugale</a:t>
          </a:r>
        </a:p>
      </dsp:txBody>
      <dsp:txXfrm>
        <a:off x="4471458" y="1303830"/>
        <a:ext cx="1610164" cy="942637"/>
      </dsp:txXfrm>
    </dsp:sp>
    <dsp:sp modelId="{DDDE466E-2B44-42B6-B8B5-30962204438A}">
      <dsp:nvSpPr>
        <dsp:cNvPr id="0" name=""/>
        <dsp:cNvSpPr/>
      </dsp:nvSpPr>
      <dsp:spPr>
        <a:xfrm>
          <a:off x="4442131" y="2526117"/>
          <a:ext cx="1668818" cy="1001291"/>
        </a:xfrm>
        <a:prstGeom prst="roundRect">
          <a:avLst>
            <a:gd name="adj" fmla="val 10000"/>
          </a:avLst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/>
            <a:t>Personne ressource en VC (Mesure #31)</a:t>
          </a:r>
        </a:p>
      </dsp:txBody>
      <dsp:txXfrm>
        <a:off x="4471458" y="2555444"/>
        <a:ext cx="1610164" cy="942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4E6E5-D6E0-4C0F-A6EC-2F61FDCB4974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147C6-0645-484E-968F-BA14AC6BB354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7018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/>
              <a:t>Voir 24h-48h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147C6-0645-484E-968F-BA14AC6BB354}" type="slidenum">
              <a:rPr lang="fr-CA" smtClean="0"/>
              <a:t>3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94071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A" dirty="0" smtClean="0"/>
              <a:t>Ajouter</a:t>
            </a:r>
            <a:r>
              <a:rPr lang="fr-CA" baseline="0" dirty="0" smtClean="0"/>
              <a:t> </a:t>
            </a:r>
            <a:r>
              <a:rPr lang="fr-CA" baseline="0" dirty="0"/>
              <a:t>numéro 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0147C6-0645-484E-968F-BA14AC6BB354}" type="slidenum">
              <a:rPr lang="fr-CA" smtClean="0"/>
              <a:t>5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749380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914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9085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5287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4648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843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5589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8987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0335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1724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1853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61059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AE42-9586-45E9-ACA8-09010DA965B5}" type="datetimeFigureOut">
              <a:rPr lang="fr-CA" smtClean="0"/>
              <a:t>2023-12-14</a:t>
            </a:fld>
            <a:endParaRPr lang="fr-CA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 dirty="0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4" t="15101" r="10270" b="15889"/>
          <a:stretch/>
        </p:blipFill>
        <p:spPr>
          <a:xfrm>
            <a:off x="7740352" y="4660800"/>
            <a:ext cx="977143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4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13" Type="http://schemas.openxmlformats.org/officeDocument/2006/relationships/diagramLayout" Target="../diagrams/layout1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12" Type="http://schemas.openxmlformats.org/officeDocument/2006/relationships/diagramData" Target="../diagrams/data1.xml"/><Relationship Id="rId2" Type="http://schemas.openxmlformats.org/officeDocument/2006/relationships/tags" Target="../tags/tag11.xml"/><Relationship Id="rId16" Type="http://schemas.microsoft.com/office/2007/relationships/diagramDrawing" Target="../diagrams/drawing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11" Type="http://schemas.openxmlformats.org/officeDocument/2006/relationships/notesSlide" Target="../notesSlides/notesSlide1.xml"/><Relationship Id="rId5" Type="http://schemas.openxmlformats.org/officeDocument/2006/relationships/tags" Target="../tags/tag14.xml"/><Relationship Id="rId15" Type="http://schemas.openxmlformats.org/officeDocument/2006/relationships/diagramColors" Target="../diagrams/colors1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13.xml"/><Relationship Id="rId9" Type="http://schemas.openxmlformats.org/officeDocument/2006/relationships/tags" Target="../tags/tag18.xml"/><Relationship Id="rId1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6.xml"/><Relationship Id="rId1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" t="5832" r="1557" b="10203"/>
          <a:stretch/>
        </p:blipFill>
        <p:spPr>
          <a:xfrm>
            <a:off x="0" y="-20537"/>
            <a:ext cx="9144000" cy="5184576"/>
          </a:xfrm>
          <a:prstGeom prst="rect">
            <a:avLst/>
          </a:prstGeom>
        </p:spPr>
      </p:pic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0" y="-20537"/>
            <a:ext cx="9144000" cy="5184575"/>
          </a:xfrm>
          <a:prstGeom prst="rect">
            <a:avLst/>
          </a:prstGeom>
          <a:solidFill>
            <a:srgbClr val="00AEC7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endParaRPr lang="fr-CA" sz="1400" b="1" dirty="0">
              <a:solidFill>
                <a:srgbClr val="919D9D">
                  <a:lumMod val="50000"/>
                </a:srgbClr>
              </a:solidFill>
            </a:endParaRPr>
          </a:p>
          <a:p>
            <a:pPr lvl="0" algn="just"/>
            <a:r>
              <a:rPr lang="fr-CA" sz="1400" b="1" dirty="0">
                <a:solidFill>
                  <a:schemeClr val="bg1"/>
                </a:solidFill>
              </a:rPr>
              <a:t>Service régional diversité et inclusion</a:t>
            </a:r>
          </a:p>
          <a:p>
            <a:pPr lvl="0" algn="just"/>
            <a:r>
              <a:rPr lang="fr-CA" sz="1400" dirty="0">
                <a:solidFill>
                  <a:schemeClr val="bg1"/>
                </a:solidFill>
              </a:rPr>
              <a:t>Coordination des dossiers régionaux sociaux communautaires </a:t>
            </a:r>
          </a:p>
          <a:p>
            <a:pPr lvl="0" algn="just"/>
            <a:r>
              <a:rPr lang="fr-CA" sz="1400" dirty="0">
                <a:solidFill>
                  <a:schemeClr val="bg1"/>
                </a:solidFill>
              </a:rPr>
              <a:t>Direction adjointe des partenariats </a:t>
            </a:r>
            <a:r>
              <a:rPr lang="fr-CA" sz="1400" dirty="0" smtClean="0">
                <a:solidFill>
                  <a:schemeClr val="bg1"/>
                </a:solidFill>
              </a:rPr>
              <a:t>urbains</a:t>
            </a:r>
            <a:endParaRPr lang="fr-CA" sz="1400" dirty="0">
              <a:solidFill>
                <a:schemeClr val="bg1"/>
              </a:solidFill>
            </a:endParaRPr>
          </a:p>
          <a:p>
            <a:pPr lvl="0" algn="just"/>
            <a:r>
              <a:rPr lang="fr-CA" sz="1400" dirty="0">
                <a:solidFill>
                  <a:schemeClr val="bg1"/>
                </a:solidFill>
              </a:rPr>
              <a:t>Direction des services généraux et des partenariats urbains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4427984" y="2107573"/>
            <a:ext cx="5040560" cy="576064"/>
          </a:xfrm>
        </p:spPr>
        <p:txBody>
          <a:bodyPr>
            <a:noAutofit/>
          </a:bodyPr>
          <a:lstStyle/>
          <a:p>
            <a:pPr algn="l"/>
            <a:r>
              <a:rPr lang="fr-CA" sz="3600" b="1" dirty="0">
                <a:solidFill>
                  <a:schemeClr val="bg1"/>
                </a:solidFill>
              </a:rPr>
              <a:t>Cellule d’action concertée en violence conjugale (C.A.C.VC)</a:t>
            </a:r>
          </a:p>
        </p:txBody>
      </p:sp>
      <p:cxnSp>
        <p:nvCxnSpPr>
          <p:cNvPr id="10" name="Connecteur droit 9"/>
          <p:cNvCxnSpPr/>
          <p:nvPr>
            <p:custDataLst>
              <p:tags r:id="rId4"/>
            </p:custDataLst>
          </p:nvPr>
        </p:nvCxnSpPr>
        <p:spPr>
          <a:xfrm>
            <a:off x="4568771" y="3295408"/>
            <a:ext cx="281154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>
            <p:custDataLst>
              <p:tags r:id="rId5"/>
            </p:custDataLst>
          </p:nvPr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29151" r="1851" b="28938"/>
          <a:stretch/>
        </p:blipFill>
        <p:spPr>
          <a:xfrm>
            <a:off x="6876256" y="4518952"/>
            <a:ext cx="2034583" cy="43200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541" y="66887"/>
            <a:ext cx="30384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0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0"/>
            <a:ext cx="1599483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691680" y="483518"/>
            <a:ext cx="7272808" cy="44644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r-CA" sz="1800" dirty="0"/>
              <a:t>La C.A.C.VC est fonctionnelle depuis le 23 février </a:t>
            </a:r>
            <a:r>
              <a:rPr lang="fr-CA" sz="1800" dirty="0" smtClean="0"/>
              <a:t>2022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sz="1400" dirty="0"/>
              <a:t>Il s’agit d’une cellule d’intervention intersectorielle (SPVM, CAVAC, Côté Cour, DPJ, </a:t>
            </a:r>
            <a:r>
              <a:rPr lang="fr-CA" sz="1400" dirty="0" smtClean="0"/>
              <a:t>RSSS</a:t>
            </a:r>
            <a:r>
              <a:rPr lang="fr-CA" sz="1400" dirty="0"/>
              <a:t>, etc.) </a:t>
            </a:r>
            <a:endParaRPr lang="fr-CA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fr-CA" sz="1800" dirty="0" smtClean="0"/>
              <a:t>Les </a:t>
            </a:r>
            <a:r>
              <a:rPr lang="fr-CA" sz="1800" dirty="0"/>
              <a:t>CIUSSS sont des partenaires de la C.A.C.VC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800" dirty="0"/>
              <a:t>Lors de la tenue d'une cellule de crise, le CIUSSS concerné est invité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sz="1400" dirty="0"/>
              <a:t>Dans chaque CIUSSS, une </a:t>
            </a:r>
            <a:r>
              <a:rPr lang="fr-CA" sz="1400" b="1" dirty="0"/>
              <a:t>personne </a:t>
            </a:r>
            <a:r>
              <a:rPr lang="fr-CA" sz="1400" b="1" dirty="0" smtClean="0"/>
              <a:t>répondante </a:t>
            </a:r>
            <a:r>
              <a:rPr lang="fr-CA" sz="1400" dirty="0"/>
              <a:t>et une ou deux personnes substituts ont été ciblées, afin de répondre pour le CIUSSS lors d’une cellule de crise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CA" sz="1800" dirty="0"/>
              <a:t>Ces </a:t>
            </a:r>
            <a:r>
              <a:rPr lang="fr-CA" sz="1800" b="1" dirty="0"/>
              <a:t>personnes répondantes </a:t>
            </a:r>
            <a:r>
              <a:rPr lang="fr-CA" sz="1800" dirty="0"/>
              <a:t>et substituts ont pour la plupart suivi la formation portant sur la prévention du risque d'homicide en contexte de VC </a:t>
            </a:r>
            <a:endParaRPr lang="fr-CA" sz="1800" dirty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CA" sz="1800" dirty="0"/>
              <a:t>Les CIUSSS peuvent aussi solliciter la C.A.C.VC lors d’une situation à haut risque d’homicide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1800" dirty="0"/>
          </a:p>
          <a:p>
            <a:pPr marL="0" indent="0" algn="just">
              <a:buNone/>
            </a:pPr>
            <a:r>
              <a:rPr lang="fr-CA" sz="1800" dirty="0"/>
              <a:t>Dans les diapositives suivantes, les processus pour mobiliser la cellule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 rot="16200000">
            <a:off x="-1748140" y="2307588"/>
            <a:ext cx="5095761" cy="576063"/>
          </a:xfrm>
        </p:spPr>
        <p:txBody>
          <a:bodyPr>
            <a:normAutofit fontScale="90000"/>
          </a:bodyPr>
          <a:lstStyle/>
          <a:p>
            <a:r>
              <a:rPr lang="fr-CA" sz="3600" b="1" dirty="0"/>
              <a:t>Introduction à la cellule</a:t>
            </a:r>
          </a:p>
        </p:txBody>
      </p:sp>
    </p:spTree>
    <p:extLst>
      <p:ext uri="{BB962C8B-B14F-4D97-AF65-F5344CB8AC3E}">
        <p14:creationId xmlns:p14="http://schemas.microsoft.com/office/powerpoint/2010/main" val="124942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051720" y="2085003"/>
            <a:ext cx="6624736" cy="259683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CA" sz="1600" dirty="0"/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47664" y="65916"/>
            <a:ext cx="7596336" cy="767534"/>
          </a:xfrm>
        </p:spPr>
        <p:txBody>
          <a:bodyPr>
            <a:normAutofit/>
          </a:bodyPr>
          <a:lstStyle/>
          <a:p>
            <a:r>
              <a:rPr lang="fr-CA" sz="2600" b="1" dirty="0"/>
              <a:t>Trois niveaux d’action </a:t>
            </a:r>
            <a:r>
              <a:rPr lang="fr-CA" sz="2600" b="1" dirty="0" smtClean="0"/>
              <a:t>basés </a:t>
            </a:r>
            <a:r>
              <a:rPr lang="fr-CA" sz="2600" b="1" dirty="0"/>
              <a:t>sur l’évaluation du risque </a:t>
            </a:r>
          </a:p>
        </p:txBody>
      </p:sp>
      <p:sp>
        <p:nvSpPr>
          <p:cNvPr id="7" name="Rectangle 6"/>
          <p:cNvSpPr/>
          <p:nvPr>
            <p:custDataLst>
              <p:tags r:id="rId3"/>
            </p:custDataLst>
          </p:nvPr>
        </p:nvSpPr>
        <p:spPr>
          <a:xfrm>
            <a:off x="0" y="0"/>
            <a:ext cx="1599483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graphicFrame>
        <p:nvGraphicFramePr>
          <p:cNvPr id="2" name="Diagramme 1"/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07262854"/>
              </p:ext>
            </p:extLst>
          </p:nvPr>
        </p:nvGraphicFramePr>
        <p:xfrm>
          <a:off x="2634439" y="1037676"/>
          <a:ext cx="6114025" cy="3550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4" name="ZoneTexte 3"/>
          <p:cNvSpPr txBox="1"/>
          <p:nvPr>
            <p:custDataLst>
              <p:tags r:id="rId5"/>
            </p:custDataLst>
          </p:nvPr>
        </p:nvSpPr>
        <p:spPr>
          <a:xfrm>
            <a:off x="1556419" y="1259358"/>
            <a:ext cx="1604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Niveau de risque </a:t>
            </a:r>
          </a:p>
        </p:txBody>
      </p:sp>
      <p:sp>
        <p:nvSpPr>
          <p:cNvPr id="6" name="ZoneTexte 5"/>
          <p:cNvSpPr txBox="1"/>
          <p:nvPr>
            <p:custDataLst>
              <p:tags r:id="rId6"/>
            </p:custDataLst>
          </p:nvPr>
        </p:nvSpPr>
        <p:spPr>
          <a:xfrm>
            <a:off x="1547664" y="262417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Instance</a:t>
            </a:r>
          </a:p>
        </p:txBody>
      </p:sp>
      <p:sp>
        <p:nvSpPr>
          <p:cNvPr id="8" name="ZoneTexte 7"/>
          <p:cNvSpPr txBox="1"/>
          <p:nvPr>
            <p:custDataLst>
              <p:tags r:id="rId7"/>
            </p:custDataLst>
          </p:nvPr>
        </p:nvSpPr>
        <p:spPr>
          <a:xfrm>
            <a:off x="1544275" y="3737417"/>
            <a:ext cx="11824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/>
              <a:t>Acteurs concernés</a:t>
            </a:r>
          </a:p>
        </p:txBody>
      </p:sp>
      <p:sp>
        <p:nvSpPr>
          <p:cNvPr id="9" name="ZoneTexte 8"/>
          <p:cNvSpPr txBox="1"/>
          <p:nvPr>
            <p:custDataLst>
              <p:tags r:id="rId8"/>
            </p:custDataLst>
          </p:nvPr>
        </p:nvSpPr>
        <p:spPr>
          <a:xfrm>
            <a:off x="1547664" y="4859588"/>
            <a:ext cx="748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sz="1100" dirty="0">
                <a:solidFill>
                  <a:srgbClr val="00AEC7"/>
                </a:solidFill>
              </a:rPr>
              <a:t>*</a:t>
            </a:r>
            <a:r>
              <a:rPr lang="fr-CA" sz="1100" b="1" dirty="0">
                <a:solidFill>
                  <a:srgbClr val="00AEC7"/>
                </a:solidFill>
              </a:rPr>
              <a:t>Professionnel.le d’encadrement clinique (PEC) </a:t>
            </a:r>
            <a:r>
              <a:rPr lang="fr-CA" sz="1100" dirty="0">
                <a:solidFill>
                  <a:srgbClr val="00AEC7"/>
                </a:solidFill>
              </a:rPr>
              <a:t>: coordination professionnelle, spécialiste en activités cliniques, etc. 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BC981E7-062D-2665-EF0B-7318B5B83A1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-5359" y="1438672"/>
            <a:ext cx="1549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i="1" dirty="0">
                <a:solidFill>
                  <a:schemeClr val="accent5">
                    <a:lumMod val="50000"/>
                  </a:schemeClr>
                </a:solidFill>
              </a:rPr>
              <a:t>Avant tout, il faut </a:t>
            </a:r>
            <a:r>
              <a:rPr lang="fr-CA" i="1" dirty="0" smtClean="0">
                <a:solidFill>
                  <a:schemeClr val="accent5">
                    <a:lumMod val="50000"/>
                  </a:schemeClr>
                </a:solidFill>
              </a:rPr>
              <a:t>savoir …</a:t>
            </a:r>
            <a:endParaRPr lang="fr-CA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99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573225" y="983872"/>
            <a:ext cx="7456172" cy="424847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CA" sz="1600" dirty="0"/>
              <a:t>Le personnel inquiet* pour la sécurité d’une personne dans un contexte de violence conjugale peut demander conseil auprès d’un.e professionnel.le d’encadrement clinique ou d’un.e gestionnaire</a:t>
            </a:r>
          </a:p>
          <a:p>
            <a:pPr marL="0" indent="0">
              <a:buNone/>
            </a:pPr>
            <a:endParaRPr lang="fr-CA" sz="1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CA" sz="1600" dirty="0"/>
              <a:t>S’il y a un risque sérieux ou imminent, il.elle doit communiquer avec la </a:t>
            </a:r>
            <a:r>
              <a:rPr lang="fr-CA" sz="1600" b="1" dirty="0"/>
              <a:t>personne répondante de son CIUSSS </a:t>
            </a:r>
            <a:r>
              <a:rPr lang="fr-CA" sz="1600" dirty="0"/>
              <a:t>pour </a:t>
            </a:r>
            <a:r>
              <a:rPr lang="fr-CA" sz="1600" dirty="0" smtClean="0"/>
              <a:t>la </a:t>
            </a:r>
            <a:r>
              <a:rPr lang="fr-CA" sz="1600" dirty="0" smtClean="0"/>
              <a:t>C.A.C.VC (</a:t>
            </a:r>
            <a:r>
              <a:rPr lang="fr-CA" sz="1600" dirty="0" smtClean="0">
                <a:solidFill>
                  <a:srgbClr val="FF0000"/>
                </a:solidFill>
              </a:rPr>
              <a:t>son </a:t>
            </a:r>
            <a:r>
              <a:rPr lang="fr-CA" sz="1600" dirty="0">
                <a:solidFill>
                  <a:srgbClr val="FF0000"/>
                </a:solidFill>
              </a:rPr>
              <a:t>nom </a:t>
            </a:r>
            <a:r>
              <a:rPr lang="fr-CA" sz="1600" dirty="0" smtClean="0">
                <a:solidFill>
                  <a:srgbClr val="FF0000"/>
                </a:solidFill>
              </a:rPr>
              <a:t>___________ </a:t>
            </a:r>
            <a:r>
              <a:rPr lang="fr-CA" sz="1600" dirty="0">
                <a:solidFill>
                  <a:srgbClr val="FF0000"/>
                </a:solidFill>
              </a:rPr>
              <a:t>et ses </a:t>
            </a:r>
            <a:r>
              <a:rPr lang="fr-CA" sz="1600" dirty="0" smtClean="0">
                <a:solidFill>
                  <a:srgbClr val="FF0000"/>
                </a:solidFill>
              </a:rPr>
              <a:t>coordonnées</a:t>
            </a:r>
            <a:r>
              <a:rPr lang="fr-CA" sz="1600" dirty="0" smtClean="0">
                <a:solidFill>
                  <a:srgbClr val="FF0000"/>
                </a:solidFill>
              </a:rPr>
              <a:t>____________ </a:t>
            </a:r>
            <a:r>
              <a:rPr lang="fr-CA" sz="16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CA" sz="1600" dirty="0"/>
              <a:t>C’est le rôle de la </a:t>
            </a:r>
            <a:r>
              <a:rPr lang="fr-CA" sz="1600" b="1" dirty="0"/>
              <a:t>personne répondante </a:t>
            </a:r>
            <a:r>
              <a:rPr lang="fr-CA" sz="1600" dirty="0"/>
              <a:t>de communiquer avec la C.A.C.VC</a:t>
            </a:r>
          </a:p>
          <a:p>
            <a:pPr marL="0" indent="0">
              <a:buNone/>
            </a:pPr>
            <a:endParaRPr lang="fr-CA" sz="1600" dirty="0"/>
          </a:p>
          <a:p>
            <a:pPr marL="0" indent="0" algn="just">
              <a:buNone/>
            </a:pPr>
            <a:r>
              <a:rPr lang="fr-CA" sz="1500" i="1" dirty="0" smtClean="0">
                <a:solidFill>
                  <a:schemeClr val="accent5">
                    <a:lumMod val="50000"/>
                  </a:schemeClr>
                </a:solidFill>
              </a:rPr>
              <a:t>* Comprend </a:t>
            </a:r>
            <a:r>
              <a:rPr lang="fr-CA" sz="1500" i="1" dirty="0">
                <a:solidFill>
                  <a:schemeClr val="accent5">
                    <a:lumMod val="50000"/>
                  </a:schemeClr>
                </a:solidFill>
              </a:rPr>
              <a:t>donc l’ensemble des professionnels.les, du personnel infirmier, </a:t>
            </a:r>
            <a:r>
              <a:rPr lang="fr-CA" sz="1500" i="1" dirty="0" smtClean="0">
                <a:solidFill>
                  <a:schemeClr val="accent5">
                    <a:lumMod val="50000"/>
                  </a:schemeClr>
                </a:solidFill>
              </a:rPr>
              <a:t>médecins, etc</a:t>
            </a:r>
            <a:r>
              <a:rPr lang="fr-CA" sz="1500" i="1" kern="100" spc="-1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fr-CA" sz="1500" i="1" spc="-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fr-CA" sz="1500" i="1" dirty="0" smtClean="0">
                <a:solidFill>
                  <a:schemeClr val="accent5">
                    <a:lumMod val="50000"/>
                  </a:schemeClr>
                </a:solidFill>
              </a:rPr>
              <a:t>   </a:t>
            </a:r>
            <a:endParaRPr lang="fr-CA" sz="15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34979" y="144016"/>
            <a:ext cx="7509021" cy="699542"/>
          </a:xfrm>
        </p:spPr>
        <p:txBody>
          <a:bodyPr>
            <a:noAutofit/>
          </a:bodyPr>
          <a:lstStyle/>
          <a:p>
            <a:pPr>
              <a:spcAft>
                <a:spcPts val="1800"/>
              </a:spcAft>
            </a:pPr>
            <a:r>
              <a:rPr lang="fr-CA" sz="2600" b="1" dirty="0"/>
              <a:t>Violence conjugale considérée à risque d’homicide</a:t>
            </a:r>
          </a:p>
        </p:txBody>
      </p:sp>
      <p:sp>
        <p:nvSpPr>
          <p:cNvPr id="7" name="Rectangle 6"/>
          <p:cNvSpPr/>
          <p:nvPr>
            <p:custDataLst>
              <p:tags r:id="rId3"/>
            </p:custDataLst>
          </p:nvPr>
        </p:nvSpPr>
        <p:spPr>
          <a:xfrm>
            <a:off x="0" y="0"/>
            <a:ext cx="1599483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A5794D5-4345-AAD1-242B-36D11AE4FF1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0" y="987574"/>
            <a:ext cx="1580324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CA" sz="1800" b="1" i="1" dirty="0">
                <a:solidFill>
                  <a:schemeClr val="accent5">
                    <a:lumMod val="50000"/>
                  </a:schemeClr>
                </a:solidFill>
              </a:rPr>
              <a:t>Vous êtes inquiet?</a:t>
            </a:r>
          </a:p>
          <a:p>
            <a:pPr marL="0" indent="0">
              <a:buNone/>
            </a:pPr>
            <a:endParaRPr lang="fr-CA" b="1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CA" sz="180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CA" sz="1600" b="1" i="1" dirty="0" smtClean="0">
                <a:solidFill>
                  <a:schemeClr val="accent5">
                    <a:lumMod val="50000"/>
                  </a:schemeClr>
                </a:solidFill>
              </a:rPr>
              <a:t>Un.e </a:t>
            </a:r>
            <a:r>
              <a:rPr lang="fr-CA" sz="1600" b="1" i="1" dirty="0" err="1" smtClean="0">
                <a:solidFill>
                  <a:schemeClr val="accent5">
                    <a:lumMod val="50000"/>
                  </a:schemeClr>
                </a:solidFill>
              </a:rPr>
              <a:t>intervenant.e</a:t>
            </a:r>
            <a:r>
              <a:rPr lang="fr-CA" sz="1600" b="1" i="1" dirty="0" smtClean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fr-CA" sz="1600" b="1" i="1" dirty="0" err="1" smtClean="0">
                <a:solidFill>
                  <a:schemeClr val="accent5">
                    <a:lumMod val="50000"/>
                  </a:schemeClr>
                </a:solidFill>
              </a:rPr>
              <a:t>professionnel.le</a:t>
            </a:r>
            <a:r>
              <a:rPr lang="fr-CA" sz="1600" b="1" i="1" dirty="0" smtClean="0">
                <a:solidFill>
                  <a:schemeClr val="accent5">
                    <a:lumMod val="50000"/>
                  </a:schemeClr>
                </a:solidFill>
              </a:rPr>
              <a:t>, ou </a:t>
            </a:r>
            <a:r>
              <a:rPr lang="fr-CA" sz="1600" b="1" i="1" dirty="0">
                <a:solidFill>
                  <a:schemeClr val="accent5">
                    <a:lumMod val="50000"/>
                  </a:schemeClr>
                </a:solidFill>
              </a:rPr>
              <a:t>médecin est </a:t>
            </a:r>
            <a:r>
              <a:rPr lang="fr-CA" sz="1600" b="1" i="1" dirty="0" smtClean="0">
                <a:solidFill>
                  <a:schemeClr val="accent5">
                    <a:lumMod val="50000"/>
                  </a:schemeClr>
                </a:solidFill>
              </a:rPr>
              <a:t>inquiet … </a:t>
            </a:r>
            <a:r>
              <a:rPr lang="fr-CA" sz="1600" b="1" i="1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530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403649" y="710588"/>
            <a:ext cx="7632847" cy="44329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+mj-lt"/>
              <a:buAutoNum type="arabicParenR"/>
            </a:pPr>
            <a:r>
              <a:rPr lang="fr-CA" sz="1600" dirty="0"/>
              <a:t>S’il y a une situation de violence conjugale avec un </a:t>
            </a:r>
            <a:r>
              <a:rPr lang="fr-CA" sz="1600" b="1" dirty="0"/>
              <a:t>risque sérieux ou imminent d’homicide :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fr-CA" sz="1400" dirty="0"/>
              <a:t>Communiquer avec la </a:t>
            </a:r>
            <a:r>
              <a:rPr lang="fr-CA" sz="1400" b="1" dirty="0"/>
              <a:t>personne répondante </a:t>
            </a:r>
            <a:r>
              <a:rPr lang="fr-CA" sz="1400" dirty="0"/>
              <a:t>de votre CIUSSS (la personne répondante pour notre CIUSSS </a:t>
            </a:r>
            <a:r>
              <a:rPr lang="fr-CA" sz="1400" dirty="0">
                <a:solidFill>
                  <a:srgbClr val="FF0000"/>
                </a:solidFill>
              </a:rPr>
              <a:t>est : __________________ </a:t>
            </a:r>
            <a:r>
              <a:rPr lang="fr-CA" sz="1400" dirty="0"/>
              <a:t>pour la rejoindre contacter le numéro </a:t>
            </a:r>
            <a:r>
              <a:rPr lang="fr-CA" sz="1400" dirty="0" smtClean="0"/>
              <a:t>suivant</a:t>
            </a:r>
            <a:r>
              <a:rPr lang="fr-CA" sz="1400" dirty="0" smtClean="0">
                <a:solidFill>
                  <a:srgbClr val="FF0000"/>
                </a:solidFill>
              </a:rPr>
              <a:t>________________</a:t>
            </a:r>
            <a:r>
              <a:rPr lang="fr-CA" sz="1400" dirty="0" smtClean="0"/>
              <a:t> </a:t>
            </a:r>
            <a:r>
              <a:rPr lang="fr-CA" sz="1400" dirty="0"/>
              <a:t>) </a:t>
            </a:r>
            <a:endParaRPr lang="fr-CA" sz="1600" dirty="0"/>
          </a:p>
          <a:p>
            <a:pPr algn="just">
              <a:buFont typeface="+mj-lt"/>
              <a:buAutoNum type="arabicParenR"/>
            </a:pPr>
            <a:r>
              <a:rPr lang="fr-CA" sz="1600" dirty="0"/>
              <a:t>S’il y a </a:t>
            </a:r>
            <a:r>
              <a:rPr lang="fr-CA" sz="1600" b="1" dirty="0"/>
              <a:t>risque sérieux ou </a:t>
            </a:r>
            <a:r>
              <a:rPr lang="fr-CA" sz="1600" b="1" dirty="0" smtClean="0"/>
              <a:t>imminent, </a:t>
            </a:r>
            <a:r>
              <a:rPr lang="fr-CA" sz="1600" dirty="0" smtClean="0"/>
              <a:t>la </a:t>
            </a:r>
            <a:r>
              <a:rPr lang="fr-CA" sz="1600" dirty="0"/>
              <a:t>personne répondante communiquera avec la liaison de la cellule de crise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400" dirty="0"/>
              <a:t>Il y aura évaluation du risque homicidaire par la </a:t>
            </a:r>
            <a:r>
              <a:rPr lang="fr-CA" sz="1400" dirty="0" smtClean="0"/>
              <a:t>cellule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fr-CA" sz="1400" dirty="0"/>
              <a:t> S</a:t>
            </a:r>
            <a:r>
              <a:rPr lang="fr-CA" sz="1400" dirty="0" smtClean="0"/>
              <a:t>uite </a:t>
            </a:r>
            <a:r>
              <a:rPr lang="fr-CA" sz="1400" dirty="0"/>
              <a:t>à </a:t>
            </a:r>
            <a:r>
              <a:rPr lang="fr-CA" sz="1400" dirty="0" smtClean="0"/>
              <a:t>l'analyse, </a:t>
            </a:r>
            <a:r>
              <a:rPr lang="fr-CA" sz="1400" dirty="0"/>
              <a:t>une rencontre est tenue dans les </a:t>
            </a:r>
            <a:r>
              <a:rPr lang="fr-CA" sz="1400" dirty="0" smtClean="0"/>
              <a:t>72h</a:t>
            </a:r>
            <a:endParaRPr lang="fr-CA" sz="1600" dirty="0"/>
          </a:p>
          <a:p>
            <a:pPr algn="just">
              <a:buFont typeface="+mj-lt"/>
              <a:buAutoNum type="arabicParenR"/>
            </a:pPr>
            <a:r>
              <a:rPr lang="fr-CA" sz="1600" dirty="0"/>
              <a:t>Évaluation et consultation du comité de coordination et évaluation du risque par la C.A.C.VC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CA" sz="1400" u="sng" dirty="0"/>
              <a:t>S’il n’y a pas de risque imminent </a:t>
            </a:r>
            <a:r>
              <a:rPr lang="fr-CA" sz="1400" dirty="0"/>
              <a:t>: Action concertée sans cellule de crise (non nominative, sans levée de confidentialité*)  </a:t>
            </a:r>
          </a:p>
          <a:p>
            <a:pPr lvl="1" algn="just"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fr-CA" sz="1400" u="sng" dirty="0"/>
              <a:t>S’il y a un </a:t>
            </a:r>
            <a:r>
              <a:rPr lang="fr-CA" sz="1400" b="1" u="sng" dirty="0"/>
              <a:t>risque imminent </a:t>
            </a:r>
            <a:r>
              <a:rPr lang="fr-CA" sz="1400" dirty="0"/>
              <a:t>: Cellule de crise, plan d’intervention concertée (possibilité de lever la confidentialité*)</a:t>
            </a:r>
            <a:endParaRPr lang="fr-CA" sz="1200" dirty="0"/>
          </a:p>
          <a:p>
            <a:pPr marL="0" indent="0">
              <a:buNone/>
            </a:pPr>
            <a:r>
              <a:rPr lang="fr-CA" sz="1400" dirty="0">
                <a:solidFill>
                  <a:srgbClr val="00AEC7"/>
                </a:solidFill>
              </a:rPr>
              <a:t>* La levée de la confidentialité varie en fonction du niveau de risque</a:t>
            </a:r>
            <a:endParaRPr lang="fr-CA" sz="1600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599483" y="83054"/>
            <a:ext cx="7272808" cy="544480"/>
          </a:xfrm>
        </p:spPr>
        <p:txBody>
          <a:bodyPr>
            <a:normAutofit fontScale="90000"/>
          </a:bodyPr>
          <a:lstStyle/>
          <a:p>
            <a:r>
              <a:rPr lang="fr-CA" sz="2900" b="1" dirty="0"/>
              <a:t>Trajectoire C.A.C.VC - </a:t>
            </a:r>
            <a:r>
              <a:rPr lang="fr-CA" sz="2200" b="1" i="1" dirty="0"/>
              <a:t>Étapes à suivre</a:t>
            </a:r>
            <a:r>
              <a:rPr lang="fr-CA" sz="3600" b="1" i="1" dirty="0"/>
              <a:t> </a:t>
            </a:r>
          </a:p>
        </p:txBody>
      </p:sp>
      <p:sp>
        <p:nvSpPr>
          <p:cNvPr id="7" name="Rectangle 6"/>
          <p:cNvSpPr/>
          <p:nvPr>
            <p:custDataLst>
              <p:tags r:id="rId3"/>
            </p:custDataLst>
          </p:nvPr>
        </p:nvSpPr>
        <p:spPr>
          <a:xfrm>
            <a:off x="1" y="0"/>
            <a:ext cx="1403648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FB07EAB-CBD4-B855-3604-E636D022100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0" y="1347614"/>
            <a:ext cx="14036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b="1" i="1" dirty="0">
                <a:solidFill>
                  <a:schemeClr val="accent5">
                    <a:lumMod val="50000"/>
                  </a:schemeClr>
                </a:solidFill>
              </a:rPr>
              <a:t>Une seule étape pour vous…</a:t>
            </a:r>
          </a:p>
        </p:txBody>
      </p:sp>
    </p:spTree>
    <p:extLst>
      <p:ext uri="{BB962C8B-B14F-4D97-AF65-F5344CB8AC3E}">
        <p14:creationId xmlns:p14="http://schemas.microsoft.com/office/powerpoint/2010/main" val="237129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691680" y="699542"/>
            <a:ext cx="7056784" cy="441397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buNone/>
            </a:pPr>
            <a:r>
              <a:rPr lang="fr-CA" sz="1800" i="1" dirty="0" smtClean="0">
                <a:solidFill>
                  <a:schemeClr val="accent5">
                    <a:lumMod val="50000"/>
                  </a:schemeClr>
                </a:solidFill>
              </a:rPr>
              <a:t>Une personne formée, connue et </a:t>
            </a:r>
            <a:r>
              <a:rPr lang="fr-CA" sz="1800" i="1" dirty="0">
                <a:solidFill>
                  <a:schemeClr val="accent5">
                    <a:lumMod val="50000"/>
                  </a:schemeClr>
                </a:solidFill>
              </a:rPr>
              <a:t>qui connait la mécanique de mobilisation de la </a:t>
            </a:r>
            <a:r>
              <a:rPr lang="fr-CA" sz="1800" i="1" dirty="0" smtClean="0">
                <a:solidFill>
                  <a:schemeClr val="accent5">
                    <a:lumMod val="50000"/>
                  </a:schemeClr>
                </a:solidFill>
              </a:rPr>
              <a:t>cellule ...</a:t>
            </a:r>
            <a:endParaRPr lang="fr-CA" sz="18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fr-CA" sz="8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fr-CA" sz="1800" b="1" dirty="0" smtClean="0"/>
              <a:t>La personne répondante fait </a:t>
            </a:r>
            <a:r>
              <a:rPr lang="fr-CA" sz="1800" b="1" dirty="0"/>
              <a:t>quoi ?</a:t>
            </a:r>
          </a:p>
          <a:p>
            <a:pPr>
              <a:buFont typeface="+mj-lt"/>
              <a:buAutoNum type="arabicPeriod"/>
            </a:pPr>
            <a:r>
              <a:rPr lang="fr-CA" sz="1800" dirty="0"/>
              <a:t>Elle reçoit votre appel </a:t>
            </a:r>
          </a:p>
          <a:p>
            <a:pPr>
              <a:buFont typeface="+mj-lt"/>
              <a:buAutoNum type="arabicPeriod"/>
            </a:pPr>
            <a:r>
              <a:rPr lang="fr-CA" sz="1800" dirty="0"/>
              <a:t>Elle tente de bien saisir la situation et collige les informations </a:t>
            </a:r>
          </a:p>
          <a:p>
            <a:pPr algn="just">
              <a:buFont typeface="+mj-lt"/>
              <a:buAutoNum type="arabicPeriod"/>
            </a:pPr>
            <a:r>
              <a:rPr lang="fr-CA" sz="1800" dirty="0"/>
              <a:t>Si le risque est </a:t>
            </a:r>
            <a:r>
              <a:rPr lang="fr-CA" sz="1800" b="1" dirty="0"/>
              <a:t>sérieux ou imminent,</a:t>
            </a:r>
            <a:r>
              <a:rPr lang="fr-CA" sz="1800" dirty="0"/>
              <a:t> elle transmet la demande à la C.A.C.VC </a:t>
            </a:r>
          </a:p>
          <a:p>
            <a:pPr>
              <a:buFont typeface="+mj-lt"/>
              <a:buAutoNum type="arabicPeriod"/>
            </a:pPr>
            <a:r>
              <a:rPr lang="fr-CA" sz="1800" dirty="0"/>
              <a:t>Elle participe à l’analyse de la C.A.C.VC </a:t>
            </a:r>
          </a:p>
          <a:p>
            <a:pPr algn="just">
              <a:buFont typeface="+mj-lt"/>
              <a:buAutoNum type="arabicPeriod"/>
            </a:pPr>
            <a:r>
              <a:rPr lang="fr-CA" sz="1800" dirty="0"/>
              <a:t>Elle</a:t>
            </a:r>
            <a:r>
              <a:rPr lang="fr-CA" sz="1800" b="1" dirty="0"/>
              <a:t> </a:t>
            </a:r>
            <a:r>
              <a:rPr lang="fr-CA" sz="1800" dirty="0"/>
              <a:t>et la C.A.C.VC créée un plan d’intervention pour agir sur le risque homicidaire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fr-CA" sz="1800" dirty="0"/>
              <a:t>La </a:t>
            </a:r>
            <a:r>
              <a:rPr lang="fr-CA" sz="1800" b="1" dirty="0"/>
              <a:t>personne répondante </a:t>
            </a:r>
            <a:r>
              <a:rPr lang="fr-CA" sz="1800" dirty="0"/>
              <a:t>peut faire une rétroaction si cela est pertinent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691680" y="123478"/>
            <a:ext cx="7452320" cy="576064"/>
          </a:xfrm>
        </p:spPr>
        <p:txBody>
          <a:bodyPr>
            <a:noAutofit/>
          </a:bodyPr>
          <a:lstStyle/>
          <a:p>
            <a:r>
              <a:rPr lang="fr-CA" sz="2600" b="1" dirty="0"/>
              <a:t>Rôles de la personne répondante locale</a:t>
            </a:r>
          </a:p>
        </p:txBody>
      </p:sp>
      <p:sp>
        <p:nvSpPr>
          <p:cNvPr id="7" name="Rectangle 6"/>
          <p:cNvSpPr/>
          <p:nvPr>
            <p:custDataLst>
              <p:tags r:id="rId3"/>
            </p:custDataLst>
          </p:nvPr>
        </p:nvSpPr>
        <p:spPr>
          <a:xfrm>
            <a:off x="0" y="0"/>
            <a:ext cx="1599483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b="1" i="1" dirty="0">
                <a:solidFill>
                  <a:schemeClr val="accent5">
                    <a:lumMod val="50000"/>
                  </a:schemeClr>
                </a:solidFill>
              </a:rPr>
              <a:t>Qui </a:t>
            </a:r>
            <a:r>
              <a:rPr lang="fr-CA" b="1" i="1" dirty="0" smtClean="0">
                <a:solidFill>
                  <a:schemeClr val="accent5">
                    <a:lumMod val="50000"/>
                  </a:schemeClr>
                </a:solidFill>
              </a:rPr>
              <a:t>est cette personne répondante </a:t>
            </a:r>
            <a:r>
              <a:rPr lang="fr-CA" b="1" i="1" dirty="0">
                <a:solidFill>
                  <a:schemeClr val="accent5">
                    <a:lumMod val="50000"/>
                  </a:schemeClr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5281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54E9E228-B02C-3941-B458-23CB2D67B47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673932" y="1347614"/>
            <a:ext cx="7380312" cy="29523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chemeClr val="accent5">
                  <a:lumMod val="50000"/>
                </a:schemeClr>
              </a:buClr>
              <a:buFont typeface="+mj-lt"/>
              <a:buAutoNum type="alphaUcPeriod"/>
            </a:pPr>
            <a:r>
              <a:rPr lang="fr-CA" sz="2000" u="sng" dirty="0"/>
              <a:t>Risque immédiat </a:t>
            </a:r>
            <a:r>
              <a:rPr lang="fr-CA" sz="2000" dirty="0"/>
              <a:t>: Service d’urgence  911</a:t>
            </a:r>
          </a:p>
          <a:p>
            <a:pPr marL="457200" indent="-457200">
              <a:buClr>
                <a:schemeClr val="accent5">
                  <a:lumMod val="50000"/>
                </a:schemeClr>
              </a:buClr>
              <a:buFont typeface="+mj-lt"/>
              <a:buAutoNum type="alphaUcPeriod"/>
            </a:pPr>
            <a:endParaRPr lang="fr-CA" sz="2000" dirty="0"/>
          </a:p>
          <a:p>
            <a:pPr marL="457200" indent="-457200">
              <a:buClr>
                <a:schemeClr val="accent5">
                  <a:lumMod val="50000"/>
                </a:schemeClr>
              </a:buClr>
              <a:buFont typeface="+mj-lt"/>
              <a:buAutoNum type="alphaUcPeriod"/>
            </a:pPr>
            <a:r>
              <a:rPr lang="fr-CA" sz="2000" u="sng" dirty="0"/>
              <a:t>Risque sérieux ou imminent </a:t>
            </a:r>
            <a:r>
              <a:rPr lang="fr-CA" sz="2000" dirty="0"/>
              <a:t>: </a:t>
            </a:r>
            <a:r>
              <a:rPr lang="fr-CA" sz="2000" b="1" dirty="0"/>
              <a:t>Personne répondante </a:t>
            </a:r>
            <a:r>
              <a:rPr lang="fr-CA" sz="2000" dirty="0"/>
              <a:t>du CIUSSS : </a:t>
            </a:r>
            <a:r>
              <a:rPr lang="fr-CA" sz="2000" dirty="0" smtClean="0"/>
              <a:t>nom</a:t>
            </a:r>
            <a:r>
              <a:rPr lang="fr-CA" sz="2000" dirty="0" smtClean="0">
                <a:solidFill>
                  <a:srgbClr val="FF0000"/>
                </a:solidFill>
              </a:rPr>
              <a:t>______________,</a:t>
            </a:r>
            <a:r>
              <a:rPr lang="fr-CA" sz="2000" dirty="0" smtClean="0"/>
              <a:t> numéro </a:t>
            </a:r>
            <a:r>
              <a:rPr lang="fr-CA" sz="2000" dirty="0"/>
              <a:t>pour la </a:t>
            </a:r>
            <a:r>
              <a:rPr lang="fr-CA" sz="2000" dirty="0" smtClean="0"/>
              <a:t>contacter :</a:t>
            </a:r>
            <a:r>
              <a:rPr lang="fr-CA" sz="2000" dirty="0" smtClean="0">
                <a:solidFill>
                  <a:srgbClr val="FF0000"/>
                </a:solidFill>
              </a:rPr>
              <a:t>___________</a:t>
            </a:r>
            <a:endParaRPr lang="fr-CA" sz="2000" dirty="0">
              <a:solidFill>
                <a:srgbClr val="FF0000"/>
              </a:solidFill>
            </a:endParaRPr>
          </a:p>
          <a:p>
            <a:pPr marL="457200" indent="-457200">
              <a:buClr>
                <a:schemeClr val="accent5">
                  <a:lumMod val="50000"/>
                </a:schemeClr>
              </a:buClr>
              <a:buFont typeface="+mj-lt"/>
              <a:buAutoNum type="alphaUcPeriod"/>
            </a:pPr>
            <a:endParaRPr lang="fr-CA" sz="2000" dirty="0">
              <a:solidFill>
                <a:srgbClr val="FF0000"/>
              </a:solidFill>
            </a:endParaRPr>
          </a:p>
          <a:p>
            <a:pPr marL="457200" indent="-457200">
              <a:buClr>
                <a:schemeClr val="accent5">
                  <a:lumMod val="50000"/>
                </a:schemeClr>
              </a:buClr>
              <a:buFont typeface="+mj-lt"/>
              <a:buAutoNum type="alphaUcPeriod"/>
            </a:pPr>
            <a:r>
              <a:rPr lang="fr-CA" sz="2000" u="sng" dirty="0"/>
              <a:t>Pas de risque sérieux </a:t>
            </a:r>
            <a:r>
              <a:rPr lang="fr-CA" sz="2000" dirty="0"/>
              <a:t>: SOS Violence conjugale :  1 800 363-9010</a:t>
            </a:r>
          </a:p>
          <a:p>
            <a:pPr marL="457200" indent="-457200">
              <a:buFont typeface="+mj-lt"/>
              <a:buAutoNum type="alphaUcPeriod"/>
            </a:pPr>
            <a:endParaRPr lang="fr-CA" sz="2000" dirty="0"/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  <a:p>
            <a:pPr>
              <a:buFont typeface="Wingdings" panose="05000000000000000000" pitchFamily="2" charset="2"/>
              <a:buChar char="Ø"/>
            </a:pPr>
            <a:endParaRPr lang="fr-CA" sz="1600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12B178B4-CDED-454C-BED2-2E2B10ADA703}"/>
              </a:ext>
            </a:extLst>
          </p:cNvPr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331640" y="339502"/>
            <a:ext cx="8064896" cy="1080120"/>
          </a:xfrm>
        </p:spPr>
        <p:txBody>
          <a:bodyPr>
            <a:noAutofit/>
          </a:bodyPr>
          <a:lstStyle/>
          <a:p>
            <a:r>
              <a:rPr lang="fr-CA" sz="2600" b="1" dirty="0"/>
              <a:t>À retenir…</a:t>
            </a:r>
          </a:p>
        </p:txBody>
      </p:sp>
      <p:sp>
        <p:nvSpPr>
          <p:cNvPr id="7" name="Rectangle 6"/>
          <p:cNvSpPr/>
          <p:nvPr>
            <p:custDataLst>
              <p:tags r:id="rId3"/>
            </p:custDataLst>
          </p:nvPr>
        </p:nvSpPr>
        <p:spPr>
          <a:xfrm>
            <a:off x="0" y="0"/>
            <a:ext cx="1599483" cy="5143500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8467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67644" y="2717556"/>
            <a:ext cx="6408712" cy="1798410"/>
          </a:xfrm>
          <a:prstGeom prst="rect">
            <a:avLst/>
          </a:prstGeom>
        </p:spPr>
        <p:txBody>
          <a:bodyPr anchor="ctr" anchorCtr="1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A" sz="1800" dirty="0">
                <a:solidFill>
                  <a:srgbClr val="00AEC7"/>
                </a:solidFill>
              </a:rPr>
              <a:t>Direction des services généraux et des partenariats urbains (DSGPU)</a:t>
            </a:r>
          </a:p>
          <a:p>
            <a:pPr marL="0" indent="0" algn="ctr">
              <a:buNone/>
            </a:pPr>
            <a:endParaRPr lang="fr-CA" sz="1800" dirty="0">
              <a:solidFill>
                <a:srgbClr val="00AEC7"/>
              </a:solidFill>
            </a:endParaRPr>
          </a:p>
          <a:p>
            <a:pPr marL="0" indent="0" algn="ctr">
              <a:buNone/>
            </a:pPr>
            <a:r>
              <a:rPr lang="fr-CA" sz="1800" dirty="0">
                <a:solidFill>
                  <a:srgbClr val="00AEC7"/>
                </a:solidFill>
              </a:rPr>
              <a:t>service.regional.diversite.ccsmtl@ssss.gouv.qc.ca</a:t>
            </a:r>
          </a:p>
          <a:p>
            <a:pPr marL="0" indent="0" algn="ctr">
              <a:buNone/>
            </a:pPr>
            <a:r>
              <a:rPr lang="fr-CA" sz="1800" dirty="0">
                <a:solidFill>
                  <a:srgbClr val="00AEC7"/>
                </a:solidFill>
              </a:rPr>
              <a:t> 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195736" y="1203598"/>
            <a:ext cx="4464496" cy="1008112"/>
          </a:xfrm>
        </p:spPr>
        <p:txBody>
          <a:bodyPr>
            <a:noAutofit/>
          </a:bodyPr>
          <a:lstStyle/>
          <a:p>
            <a:r>
              <a:rPr lang="fr-CA" sz="6600" b="1" dirty="0">
                <a:solidFill>
                  <a:srgbClr val="00AEC7"/>
                </a:solidFill>
              </a:rPr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3402752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2480857" y="3003798"/>
            <a:ext cx="4179375" cy="3564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fr-CA" sz="1800" dirty="0">
              <a:solidFill>
                <a:srgbClr val="00AEC7"/>
              </a:solidFill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843808" y="1995686"/>
            <a:ext cx="3312368" cy="1102519"/>
          </a:xfrm>
        </p:spPr>
        <p:txBody>
          <a:bodyPr>
            <a:noAutofit/>
          </a:bodyPr>
          <a:lstStyle/>
          <a:p>
            <a:r>
              <a:rPr lang="fr-CA" sz="6600" b="1" dirty="0">
                <a:solidFill>
                  <a:srgbClr val="00AEC7"/>
                </a:solidFill>
              </a:rPr>
              <a:t>MERCI !</a:t>
            </a:r>
          </a:p>
        </p:txBody>
      </p:sp>
    </p:spTree>
    <p:extLst>
      <p:ext uri="{BB962C8B-B14F-4D97-AF65-F5344CB8AC3E}">
        <p14:creationId xmlns:p14="http://schemas.microsoft.com/office/powerpoint/2010/main" val="177201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4741</TotalTime>
  <Words>676</Words>
  <Application>Microsoft Office PowerPoint</Application>
  <PresentationFormat>Affichage à l'écran (16:9)</PresentationFormat>
  <Paragraphs>101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Thème Office</vt:lpstr>
      <vt:lpstr>Cellule d’action concertée en violence conjugale (C.A.C.VC)</vt:lpstr>
      <vt:lpstr>Introduction à la cellule</vt:lpstr>
      <vt:lpstr>Trois niveaux d’action basés sur l’évaluation du risque </vt:lpstr>
      <vt:lpstr>Violence conjugale considérée à risque d’homicide</vt:lpstr>
      <vt:lpstr>Trajectoire C.A.C.VC - Étapes à suivre </vt:lpstr>
      <vt:lpstr>Rôles de la personne répondante locale</vt:lpstr>
      <vt:lpstr>À retenir…</vt:lpstr>
      <vt:lpstr>Questions ?</vt:lpstr>
      <vt:lpstr>MERCI !</vt:lpstr>
    </vt:vector>
  </TitlesOfParts>
  <Company>ASSSM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Marylène Sarrazzin</dc:creator>
  <cp:lastModifiedBy>Michela Pelletier</cp:lastModifiedBy>
  <cp:revision>98</cp:revision>
  <dcterms:created xsi:type="dcterms:W3CDTF">2020-09-30T12:04:01Z</dcterms:created>
  <dcterms:modified xsi:type="dcterms:W3CDTF">2023-12-14T21:08:23Z</dcterms:modified>
</cp:coreProperties>
</file>